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257" r:id="rId3"/>
    <p:sldId id="259" r:id="rId4"/>
    <p:sldId id="266" r:id="rId5"/>
    <p:sldId id="262" r:id="rId6"/>
    <p:sldId id="261" r:id="rId7"/>
    <p:sldId id="260" r:id="rId8"/>
    <p:sldId id="267" r:id="rId9"/>
    <p:sldId id="269" r:id="rId10"/>
    <p:sldId id="263" r:id="rId11"/>
    <p:sldId id="264" r:id="rId12"/>
    <p:sldId id="26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AE0D5-D9F6-444D-BE46-382FB25E5B11}" v="7" dt="2026-03-16T10:18:50.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12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ezzone" userId="627054820a1d30a3" providerId="LiveId" clId="{781BBE18-7301-45BC-9AA1-88BE0009DB00}"/>
    <pc:docChg chg="custSel addSld delSld modSld sldOrd">
      <pc:chgData name="Alex Mezzone" userId="627054820a1d30a3" providerId="LiveId" clId="{781BBE18-7301-45BC-9AA1-88BE0009DB00}" dt="2026-03-16T10:27:27.063" v="1306" actId="5793"/>
      <pc:docMkLst>
        <pc:docMk/>
      </pc:docMkLst>
      <pc:sldChg chg="modSp mod">
        <pc:chgData name="Alex Mezzone" userId="627054820a1d30a3" providerId="LiveId" clId="{781BBE18-7301-45BC-9AA1-88BE0009DB00}" dt="2026-03-16T09:21:15.515" v="100" actId="20577"/>
        <pc:sldMkLst>
          <pc:docMk/>
          <pc:sldMk cId="926804779" sldId="257"/>
        </pc:sldMkLst>
        <pc:spChg chg="mod">
          <ac:chgData name="Alex Mezzone" userId="627054820a1d30a3" providerId="LiveId" clId="{781BBE18-7301-45BC-9AA1-88BE0009DB00}" dt="2026-03-16T09:21:15.515" v="100" actId="20577"/>
          <ac:spMkLst>
            <pc:docMk/>
            <pc:sldMk cId="926804779" sldId="257"/>
            <ac:spMk id="4" creationId="{D3E5EEA4-C134-18C4-7196-99FA021DCC45}"/>
          </ac:spMkLst>
        </pc:spChg>
      </pc:sldChg>
      <pc:sldChg chg="modSp mod">
        <pc:chgData name="Alex Mezzone" userId="627054820a1d30a3" providerId="LiveId" clId="{781BBE18-7301-45BC-9AA1-88BE0009DB00}" dt="2026-03-16T09:34:35.230" v="104" actId="20577"/>
        <pc:sldMkLst>
          <pc:docMk/>
          <pc:sldMk cId="1777420283" sldId="259"/>
        </pc:sldMkLst>
        <pc:spChg chg="mod">
          <ac:chgData name="Alex Mezzone" userId="627054820a1d30a3" providerId="LiveId" clId="{781BBE18-7301-45BC-9AA1-88BE0009DB00}" dt="2026-03-16T09:34:35.230" v="104" actId="20577"/>
          <ac:spMkLst>
            <pc:docMk/>
            <pc:sldMk cId="1777420283" sldId="259"/>
            <ac:spMk id="4" creationId="{AE3A8115-D60B-BB57-6FF7-89D5CD9198E6}"/>
          </ac:spMkLst>
        </pc:spChg>
      </pc:sldChg>
      <pc:sldChg chg="modSp mod">
        <pc:chgData name="Alex Mezzone" userId="627054820a1d30a3" providerId="LiveId" clId="{781BBE18-7301-45BC-9AA1-88BE0009DB00}" dt="2026-03-16T10:22:34.507" v="1260" actId="27636"/>
        <pc:sldMkLst>
          <pc:docMk/>
          <pc:sldMk cId="1924480595" sldId="262"/>
        </pc:sldMkLst>
        <pc:spChg chg="mod">
          <ac:chgData name="Alex Mezzone" userId="627054820a1d30a3" providerId="LiveId" clId="{781BBE18-7301-45BC-9AA1-88BE0009DB00}" dt="2026-03-16T10:22:34.507" v="1260" actId="27636"/>
          <ac:spMkLst>
            <pc:docMk/>
            <pc:sldMk cId="1924480595" sldId="262"/>
            <ac:spMk id="4" creationId="{74325072-3B9D-0F6A-E364-0D003C6E3FB1}"/>
          </ac:spMkLst>
        </pc:spChg>
      </pc:sldChg>
      <pc:sldChg chg="addSp modSp add mod">
        <pc:chgData name="Alex Mezzone" userId="627054820a1d30a3" providerId="LiveId" clId="{781BBE18-7301-45BC-9AA1-88BE0009DB00}" dt="2026-03-16T09:37:50.206" v="121" actId="1076"/>
        <pc:sldMkLst>
          <pc:docMk/>
          <pc:sldMk cId="1312980221" sldId="266"/>
        </pc:sldMkLst>
        <pc:spChg chg="mod">
          <ac:chgData name="Alex Mezzone" userId="627054820a1d30a3" providerId="LiveId" clId="{781BBE18-7301-45BC-9AA1-88BE0009DB00}" dt="2026-03-16T09:34:47.002" v="110" actId="20577"/>
          <ac:spMkLst>
            <pc:docMk/>
            <pc:sldMk cId="1312980221" sldId="266"/>
            <ac:spMk id="2" creationId="{21DE9CA7-F9BA-A75C-948F-D22A3C5063A1}"/>
          </ac:spMkLst>
        </pc:spChg>
        <pc:spChg chg="mod">
          <ac:chgData name="Alex Mezzone" userId="627054820a1d30a3" providerId="LiveId" clId="{781BBE18-7301-45BC-9AA1-88BE0009DB00}" dt="2026-03-16T09:34:43.564" v="106" actId="20577"/>
          <ac:spMkLst>
            <pc:docMk/>
            <pc:sldMk cId="1312980221" sldId="266"/>
            <ac:spMk id="4" creationId="{59B05EFB-FE13-C010-8B0B-19E3020D2534}"/>
          </ac:spMkLst>
        </pc:spChg>
        <pc:spChg chg="add mod">
          <ac:chgData name="Alex Mezzone" userId="627054820a1d30a3" providerId="LiveId" clId="{781BBE18-7301-45BC-9AA1-88BE0009DB00}" dt="2026-03-16T09:37:50.206" v="121" actId="1076"/>
          <ac:spMkLst>
            <pc:docMk/>
            <pc:sldMk cId="1312980221" sldId="266"/>
            <ac:spMk id="6" creationId="{14356E49-4043-34F2-64F6-CA8788933028}"/>
          </ac:spMkLst>
        </pc:spChg>
        <pc:picChg chg="add mod">
          <ac:chgData name="Alex Mezzone" userId="627054820a1d30a3" providerId="LiveId" clId="{781BBE18-7301-45BC-9AA1-88BE0009DB00}" dt="2026-03-16T09:37:29.078" v="117" actId="1076"/>
          <ac:picMkLst>
            <pc:docMk/>
            <pc:sldMk cId="1312980221" sldId="266"/>
            <ac:picMk id="5" creationId="{1D848A9A-33A2-33EC-8619-11801ED50553}"/>
          </ac:picMkLst>
        </pc:picChg>
      </pc:sldChg>
      <pc:sldChg chg="modSp add mod">
        <pc:chgData name="Alex Mezzone" userId="627054820a1d30a3" providerId="LiveId" clId="{781BBE18-7301-45BC-9AA1-88BE0009DB00}" dt="2026-03-16T10:22:53.557" v="1263" actId="20577"/>
        <pc:sldMkLst>
          <pc:docMk/>
          <pc:sldMk cId="896307504" sldId="267"/>
        </pc:sldMkLst>
        <pc:spChg chg="mod">
          <ac:chgData name="Alex Mezzone" userId="627054820a1d30a3" providerId="LiveId" clId="{781BBE18-7301-45BC-9AA1-88BE0009DB00}" dt="2026-03-16T10:22:53.557" v="1263" actId="20577"/>
          <ac:spMkLst>
            <pc:docMk/>
            <pc:sldMk cId="896307504" sldId="267"/>
            <ac:spMk id="4" creationId="{02B4E002-1AC0-861B-7A97-D5F015C1A951}"/>
          </ac:spMkLst>
        </pc:spChg>
      </pc:sldChg>
      <pc:sldChg chg="modSp add del mod ord">
        <pc:chgData name="Alex Mezzone" userId="627054820a1d30a3" providerId="LiveId" clId="{781BBE18-7301-45BC-9AA1-88BE0009DB00}" dt="2026-03-16T10:19:08.228" v="925" actId="2696"/>
        <pc:sldMkLst>
          <pc:docMk/>
          <pc:sldMk cId="3433014679" sldId="268"/>
        </pc:sldMkLst>
        <pc:spChg chg="mod">
          <ac:chgData name="Alex Mezzone" userId="627054820a1d30a3" providerId="LiveId" clId="{781BBE18-7301-45BC-9AA1-88BE0009DB00}" dt="2026-03-16T09:59:45.517" v="495" actId="20577"/>
          <ac:spMkLst>
            <pc:docMk/>
            <pc:sldMk cId="3433014679" sldId="268"/>
            <ac:spMk id="2" creationId="{174C9F8F-A831-3E05-8D25-AA53BBE24070}"/>
          </ac:spMkLst>
        </pc:spChg>
      </pc:sldChg>
      <pc:sldChg chg="addSp modSp add mod">
        <pc:chgData name="Alex Mezzone" userId="627054820a1d30a3" providerId="LiveId" clId="{781BBE18-7301-45BC-9AA1-88BE0009DB00}" dt="2026-03-16T10:18:50.751" v="924" actId="1076"/>
        <pc:sldMkLst>
          <pc:docMk/>
          <pc:sldMk cId="1350953966" sldId="269"/>
        </pc:sldMkLst>
        <pc:spChg chg="mod">
          <ac:chgData name="Alex Mezzone" userId="627054820a1d30a3" providerId="LiveId" clId="{781BBE18-7301-45BC-9AA1-88BE0009DB00}" dt="2026-03-16T10:00:01.306" v="519" actId="20577"/>
          <ac:spMkLst>
            <pc:docMk/>
            <pc:sldMk cId="1350953966" sldId="269"/>
            <ac:spMk id="2" creationId="{CD4EAD13-1756-5734-9564-D6F57F6C858B}"/>
          </ac:spMkLst>
        </pc:spChg>
        <pc:spChg chg="mod">
          <ac:chgData name="Alex Mezzone" userId="627054820a1d30a3" providerId="LiveId" clId="{781BBE18-7301-45BC-9AA1-88BE0009DB00}" dt="2026-03-16T10:18:26.767" v="920" actId="20577"/>
          <ac:spMkLst>
            <pc:docMk/>
            <pc:sldMk cId="1350953966" sldId="269"/>
            <ac:spMk id="4" creationId="{2BC5EB78-6AE6-1D2C-D209-B6BDD1C924F2}"/>
          </ac:spMkLst>
        </pc:spChg>
        <pc:spChg chg="add mod">
          <ac:chgData name="Alex Mezzone" userId="627054820a1d30a3" providerId="LiveId" clId="{781BBE18-7301-45BC-9AA1-88BE0009DB00}" dt="2026-03-16T10:18:50.751" v="924" actId="1076"/>
          <ac:spMkLst>
            <pc:docMk/>
            <pc:sldMk cId="1350953966" sldId="269"/>
            <ac:spMk id="6" creationId="{67476D90-32F3-3E65-9631-0D68FA02F84A}"/>
          </ac:spMkLst>
        </pc:spChg>
        <pc:picChg chg="add mod">
          <ac:chgData name="Alex Mezzone" userId="627054820a1d30a3" providerId="LiveId" clId="{781BBE18-7301-45BC-9AA1-88BE0009DB00}" dt="2026-03-16T10:18:31.598" v="921" actId="1076"/>
          <ac:picMkLst>
            <pc:docMk/>
            <pc:sldMk cId="1350953966" sldId="269"/>
            <ac:picMk id="5" creationId="{1B36C630-A47A-5666-E58C-54356069FAEA}"/>
          </ac:picMkLst>
        </pc:picChg>
      </pc:sldChg>
      <pc:sldChg chg="addSp modSp add mod">
        <pc:chgData name="Alex Mezzone" userId="627054820a1d30a3" providerId="LiveId" clId="{781BBE18-7301-45BC-9AA1-88BE0009DB00}" dt="2026-03-16T10:27:27.063" v="1306" actId="5793"/>
        <pc:sldMkLst>
          <pc:docMk/>
          <pc:sldMk cId="811870706" sldId="270"/>
        </pc:sldMkLst>
        <pc:spChg chg="mod">
          <ac:chgData name="Alex Mezzone" userId="627054820a1d30a3" providerId="LiveId" clId="{781BBE18-7301-45BC-9AA1-88BE0009DB00}" dt="2026-03-16T10:22:12.162" v="1258" actId="20577"/>
          <ac:spMkLst>
            <pc:docMk/>
            <pc:sldMk cId="811870706" sldId="270"/>
            <ac:spMk id="2" creationId="{D367D9DF-498A-B5CE-C0D0-AE26BA4B8AD8}"/>
          </ac:spMkLst>
        </pc:spChg>
        <pc:spChg chg="mod">
          <ac:chgData name="Alex Mezzone" userId="627054820a1d30a3" providerId="LiveId" clId="{781BBE18-7301-45BC-9AA1-88BE0009DB00}" dt="2026-03-16T10:27:27.063" v="1306" actId="5793"/>
          <ac:spMkLst>
            <pc:docMk/>
            <pc:sldMk cId="811870706" sldId="270"/>
            <ac:spMk id="4" creationId="{BCB0A330-A186-507A-CF7F-A5870F7197F2}"/>
          </ac:spMkLst>
        </pc:spChg>
        <pc:picChg chg="add mod">
          <ac:chgData name="Alex Mezzone" userId="627054820a1d30a3" providerId="LiveId" clId="{781BBE18-7301-45BC-9AA1-88BE0009DB00}" dt="2026-03-16T10:20:47.396" v="951" actId="1076"/>
          <ac:picMkLst>
            <pc:docMk/>
            <pc:sldMk cId="811870706" sldId="270"/>
            <ac:picMk id="5" creationId="{335CA0C5-C112-6855-1E8E-762662089D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51D16-6818-48EE-8C5C-2F37CCF6D279}" type="datetimeFigureOut">
              <a:rPr lang="en-GB" smtClean="0"/>
              <a:t>16/03/2026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61FD-9313-40B4-980D-3CB1D0623B0B}" type="slidenum">
              <a:rPr lang="en-GB" smtClean="0"/>
              <a:t>‹#›</a:t>
            </a:fld>
            <a:endParaRPr lang="en-GB"/>
          </a:p>
        </p:txBody>
      </p:sp>
    </p:spTree>
    <p:extLst>
      <p:ext uri="{BB962C8B-B14F-4D97-AF65-F5344CB8AC3E}">
        <p14:creationId xmlns:p14="http://schemas.microsoft.com/office/powerpoint/2010/main" val="36412609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B714-59E9-4C75-910D-FAAD9399F3C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E88860-89A3-4690-8C10-C06039C8D1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A2FC73-B22D-426A-A24A-DC3439FC1618}"/>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D62CC38C-79D3-4305-88A3-167CA65D80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35D35-92B1-44E0-BAA9-6321DE21B6ED}"/>
              </a:ext>
            </a:extLst>
          </p:cNvPr>
          <p:cNvSpPr>
            <a:spLocks noGrp="1"/>
          </p:cNvSpPr>
          <p:nvPr>
            <p:ph type="sldNum" sz="quarter" idx="12"/>
          </p:nvPr>
        </p:nvSpPr>
        <p:spPr/>
        <p:txBody>
          <a:bodyPr/>
          <a:lstStyle/>
          <a:p>
            <a:fld id="{BA39A8CA-AA24-4A3E-AA80-4B055544C0A8}" type="slidenum">
              <a:rPr lang="en-GB" smtClean="0"/>
              <a:t>‹#›</a:t>
            </a:fld>
            <a:endParaRPr lang="en-GB"/>
          </a:p>
        </p:txBody>
      </p:sp>
      <p:pic>
        <p:nvPicPr>
          <p:cNvPr id="7" name="Picture 6">
            <a:extLst>
              <a:ext uri="{FF2B5EF4-FFF2-40B4-BE49-F238E27FC236}">
                <a16:creationId xmlns:a16="http://schemas.microsoft.com/office/drawing/2014/main" id="{F3760726-1300-4F88-8A24-778E0EEFE6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5"/>
          </a:xfrm>
          <a:prstGeom prst="rect">
            <a:avLst/>
          </a:prstGeom>
        </p:spPr>
      </p:pic>
    </p:spTree>
    <p:extLst>
      <p:ext uri="{BB962C8B-B14F-4D97-AF65-F5344CB8AC3E}">
        <p14:creationId xmlns:p14="http://schemas.microsoft.com/office/powerpoint/2010/main" val="209966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1E8D-D09C-4484-86E6-1D6F6109F9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21D9D0-2032-40F6-8E39-A5B3D7594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C1D1D-5C47-45C3-BF95-99A237D63F13}"/>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294CE275-D65D-4EAD-91F7-2642F443D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A5677-74CC-4F21-97BD-4C31BDB6B31C}"/>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33017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8211D-4587-4611-8CDE-D571D186FF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9EED3F-BF61-4DCE-A644-A35C0A6FA5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157C5-B917-48B1-8008-45E62B117F02}"/>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D0B1D3DA-DDC0-4DFC-8598-4368FAE17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DBCA9-3D24-4584-B28D-5712AE40A5D7}"/>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94862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DB3F-7227-4508-AA58-55DBBC387F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F20F2-A4C3-4530-9991-C9B4DDE5F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13EF09-1804-42C8-AC72-948B9C416800}"/>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B41FEB9B-21E3-4C1D-BE8C-D0182BE96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E1869B-0694-43A7-8E8E-BB6E6C157461}"/>
              </a:ext>
            </a:extLst>
          </p:cNvPr>
          <p:cNvSpPr>
            <a:spLocks noGrp="1"/>
          </p:cNvSpPr>
          <p:nvPr>
            <p:ph type="sldNum" sz="quarter" idx="12"/>
          </p:nvPr>
        </p:nvSpPr>
        <p:spPr/>
        <p:txBody>
          <a:bodyPr/>
          <a:lstStyle/>
          <a:p>
            <a:fld id="{BA39A8CA-AA24-4A3E-AA80-4B055544C0A8}" type="slidenum">
              <a:rPr lang="en-GB" smtClean="0"/>
              <a:t>‹#›</a:t>
            </a:fld>
            <a:endParaRPr lang="en-GB"/>
          </a:p>
        </p:txBody>
      </p:sp>
      <p:pic>
        <p:nvPicPr>
          <p:cNvPr id="7" name="Picture 6">
            <a:extLst>
              <a:ext uri="{FF2B5EF4-FFF2-40B4-BE49-F238E27FC236}">
                <a16:creationId xmlns:a16="http://schemas.microsoft.com/office/drawing/2014/main" id="{85C46265-2A5A-4AA0-9B32-1A60779EC8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5"/>
          </a:xfrm>
          <a:prstGeom prst="rect">
            <a:avLst/>
          </a:prstGeom>
        </p:spPr>
      </p:pic>
    </p:spTree>
    <p:extLst>
      <p:ext uri="{BB962C8B-B14F-4D97-AF65-F5344CB8AC3E}">
        <p14:creationId xmlns:p14="http://schemas.microsoft.com/office/powerpoint/2010/main" val="28689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3702-FDA2-4170-B981-41FF4B141B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3598A9-BF2F-4F75-B366-DB771F45CC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53AA9-8166-41EB-AF18-4CE0D82E9159}"/>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E7A92D48-3FA7-4D7A-9ACB-DBB8BEE69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3D47D-CE87-4339-AB55-2B7B846DE276}"/>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400711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05A0-A951-47F9-89F6-C2277A3EB2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81156A-8CE2-4AB1-8A02-2C4EC290D3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A0E354-496B-4D7C-A58C-10886289EBF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1C80B4-19A3-4337-B5ED-FD656637B68B}"/>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6" name="Footer Placeholder 5">
            <a:extLst>
              <a:ext uri="{FF2B5EF4-FFF2-40B4-BE49-F238E27FC236}">
                <a16:creationId xmlns:a16="http://schemas.microsoft.com/office/drawing/2014/main" id="{2C9F9A7A-03C3-45F4-915B-A13331583D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E0112-D8AB-4160-AA28-366751AF8E8F}"/>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25147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E2DC-F5E5-4704-B0BF-5B5D6D2BF61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06490-FB57-4B13-84F5-A96A4A8560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D2EE7-E59A-45AE-912E-3DA001492E7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288807-72CA-4718-ADF3-9A15B103F3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A9CA3-C192-4953-854F-03C3480D51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EF14D3-FFFA-441C-A8FD-B0647E1C7CE0}"/>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8" name="Footer Placeholder 7">
            <a:extLst>
              <a:ext uri="{FF2B5EF4-FFF2-40B4-BE49-F238E27FC236}">
                <a16:creationId xmlns:a16="http://schemas.microsoft.com/office/drawing/2014/main" id="{F23B981D-B561-47B2-A6D7-E548608154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003F7A-3F59-453F-BA0C-6DCC2606AACC}"/>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259153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1982-359D-4279-8D90-1052C35DEF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E16C1C-3F7D-42FA-AD9F-D15C7FC32DC0}"/>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4" name="Footer Placeholder 3">
            <a:extLst>
              <a:ext uri="{FF2B5EF4-FFF2-40B4-BE49-F238E27FC236}">
                <a16:creationId xmlns:a16="http://schemas.microsoft.com/office/drawing/2014/main" id="{62AA2DA2-973C-4B7F-9B8A-A6C38B601F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EBD38E-DBDA-493A-954A-3B95BFD695A7}"/>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244017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D061D-4EE0-431D-AEAF-96C2CCA9F35C}"/>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3" name="Footer Placeholder 2">
            <a:extLst>
              <a:ext uri="{FF2B5EF4-FFF2-40B4-BE49-F238E27FC236}">
                <a16:creationId xmlns:a16="http://schemas.microsoft.com/office/drawing/2014/main" id="{7F487C2D-CD2D-4C2E-89B0-0017733EF7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211E27-B28C-466E-B23D-F34530256115}"/>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335358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74EC-4A56-4061-BF6F-122CA0190E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258FDB-FE72-47DF-9F89-CF401E2C09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B662A1-8275-4DFC-8F7B-38C13357AD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5D45C8-110D-47EF-9AB2-7CFB5F83C441}"/>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6" name="Footer Placeholder 5">
            <a:extLst>
              <a:ext uri="{FF2B5EF4-FFF2-40B4-BE49-F238E27FC236}">
                <a16:creationId xmlns:a16="http://schemas.microsoft.com/office/drawing/2014/main" id="{90FA6900-0DF6-45ED-AF39-D19D09837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3CB2E-E277-429C-9A87-C6A0D3BC05F3}"/>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349306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ACD7-D81C-4A93-B08E-966F8D90BF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EC3853-CE93-4866-BFBB-5CD18CB942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A2BEEFC-28B7-467A-ACA3-618A8C8BFA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45D28D-06E0-48E8-86A2-246650874030}"/>
              </a:ext>
            </a:extLst>
          </p:cNvPr>
          <p:cNvSpPr>
            <a:spLocks noGrp="1"/>
          </p:cNvSpPr>
          <p:nvPr>
            <p:ph type="dt" sz="half" idx="10"/>
          </p:nvPr>
        </p:nvSpPr>
        <p:spPr/>
        <p:txBody>
          <a:bodyPr/>
          <a:lstStyle/>
          <a:p>
            <a:fld id="{E6AAC8F8-228D-439A-AC48-65DF68E5B2CA}" type="datetimeFigureOut">
              <a:rPr lang="en-GB" smtClean="0"/>
              <a:t>16/03/2026</a:t>
            </a:fld>
            <a:endParaRPr lang="en-GB"/>
          </a:p>
        </p:txBody>
      </p:sp>
      <p:sp>
        <p:nvSpPr>
          <p:cNvPr id="6" name="Footer Placeholder 5">
            <a:extLst>
              <a:ext uri="{FF2B5EF4-FFF2-40B4-BE49-F238E27FC236}">
                <a16:creationId xmlns:a16="http://schemas.microsoft.com/office/drawing/2014/main" id="{8A6C1888-E257-425C-941A-96F82D165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5EBA1-E12E-4BA0-9524-A97CD9BFAC3D}"/>
              </a:ext>
            </a:extLst>
          </p:cNvPr>
          <p:cNvSpPr>
            <a:spLocks noGrp="1"/>
          </p:cNvSpPr>
          <p:nvPr>
            <p:ph type="sldNum" sz="quarter" idx="12"/>
          </p:nvPr>
        </p:nvSpPr>
        <p:spPr/>
        <p:txBody>
          <a:bodyPr/>
          <a:lstStyle/>
          <a:p>
            <a:fld id="{BA39A8CA-AA24-4A3E-AA80-4B055544C0A8}" type="slidenum">
              <a:rPr lang="en-GB" smtClean="0"/>
              <a:t>‹#›</a:t>
            </a:fld>
            <a:endParaRPr lang="en-GB"/>
          </a:p>
        </p:txBody>
      </p:sp>
    </p:spTree>
    <p:extLst>
      <p:ext uri="{BB962C8B-B14F-4D97-AF65-F5344CB8AC3E}">
        <p14:creationId xmlns:p14="http://schemas.microsoft.com/office/powerpoint/2010/main" val="63052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D764F-BF6F-4FD6-8661-1C40FD4AB4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2C0545-4293-497D-8264-C8DEE077D4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BF2AF9-788B-47AD-BDE8-D4462A7D85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AAC8F8-228D-439A-AC48-65DF68E5B2CA}" type="datetimeFigureOut">
              <a:rPr lang="en-GB" smtClean="0"/>
              <a:t>16/03/2026</a:t>
            </a:fld>
            <a:endParaRPr lang="en-GB"/>
          </a:p>
        </p:txBody>
      </p:sp>
      <p:sp>
        <p:nvSpPr>
          <p:cNvPr id="5" name="Footer Placeholder 4">
            <a:extLst>
              <a:ext uri="{FF2B5EF4-FFF2-40B4-BE49-F238E27FC236}">
                <a16:creationId xmlns:a16="http://schemas.microsoft.com/office/drawing/2014/main" id="{E2ED82F2-9B96-4B23-90C5-A53F1E56D6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C7CA15-BB4F-43F6-ACC0-B9C47E774A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39A8CA-AA24-4A3E-AA80-4B055544C0A8}" type="slidenum">
              <a:rPr lang="en-GB" smtClean="0"/>
              <a:t>‹#›</a:t>
            </a:fld>
            <a:endParaRPr lang="en-GB"/>
          </a:p>
        </p:txBody>
      </p:sp>
    </p:spTree>
    <p:extLst>
      <p:ext uri="{BB962C8B-B14F-4D97-AF65-F5344CB8AC3E}">
        <p14:creationId xmlns:p14="http://schemas.microsoft.com/office/powerpoint/2010/main" val="343009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ay-cricket.ecb.co.uk/hc/en-us/articles/4405019114001-Play-Cricket-Sign-Up-Process-Joining-a-Club-Parents-Guardians-and-Children#:~:text=Play%2DCricket%20%2D%20The%20Sign%20Up%20Process&amp;text=Start%20by%20selecting%20%27Sign%20Up,of%20any%20Play%2DCricket%20site.&amp;text=You%20will%20then%20be%20able,of%20the%20club%2Fcounty%20board." TargetMode="External"/><Relationship Id="rId2" Type="http://schemas.openxmlformats.org/officeDocument/2006/relationships/hyperlink" Target="https://myaccount.play-cricket.com/signup/?state=MERqaGExUk1jdWxNeVRzZEV5RTdFa2lFT0k3bDdSWGRLMEtMQno2WlQ2NURaZ042emhZcEUva3hwWVh5Z2diSQ&amp;redirect_uri=https%3A%2F%2Flogin.ecb.co.uk%2Foauth2%2Fv1%2Fauthorize%2Fcallback&amp;response_type=code&amp;scope=email+openid+profile&amp;redirectURL=https%3A%2F%2Fwww.play-cricket.com%2F" TargetMode="External"/><Relationship Id="rId1" Type="http://schemas.openxmlformats.org/officeDocument/2006/relationships/slideLayout" Target="../slideLayouts/slideLayout2.xml"/><Relationship Id="rId4" Type="http://schemas.openxmlformats.org/officeDocument/2006/relationships/hyperlink" Target="https://apps.apple.com/gb/app/play-cricket-live/id126612145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ps.apple.com/gb/app/clubsports365/id6738732747" TargetMode="External"/><Relationship Id="rId2" Type="http://schemas.openxmlformats.org/officeDocument/2006/relationships/hyperlink" Target="https://www.clubsports365.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Pages/ResponsePage.aspx?id=DQSIkWdsW0yxEjajBLZtrQAAAAAAAAAAAANAAY5fldxUMDJWU0pIU1NWSDkzUkpOU1QyQ1RBQ1hTUS4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Pages/ResponsePage.aspx?id=DQSIkWdsW0yxEjajBLZtrQAAAAAAAAAAAANAAY5fldxUMDNKMjBNODk4UDlIVlNMRktGUDhaWTI2Ri4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sign, vector graphics, clipart&#10;&#10;Description automatically generated">
            <a:extLst>
              <a:ext uri="{FF2B5EF4-FFF2-40B4-BE49-F238E27FC236}">
                <a16:creationId xmlns:a16="http://schemas.microsoft.com/office/drawing/2014/main" id="{3C755060-1208-4083-838A-BE5F558CB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5713132"/>
            <a:ext cx="1115616" cy="1122309"/>
          </a:xfrm>
          <a:prstGeom prst="rect">
            <a:avLst/>
          </a:prstGeom>
        </p:spPr>
      </p:pic>
      <p:sp>
        <p:nvSpPr>
          <p:cNvPr id="2" name="TextBox 1">
            <a:extLst>
              <a:ext uri="{FF2B5EF4-FFF2-40B4-BE49-F238E27FC236}">
                <a16:creationId xmlns:a16="http://schemas.microsoft.com/office/drawing/2014/main" id="{3C4D4466-C858-45FF-8553-8E05FD3E1AF4}"/>
              </a:ext>
            </a:extLst>
          </p:cNvPr>
          <p:cNvSpPr txBox="1"/>
          <p:nvPr/>
        </p:nvSpPr>
        <p:spPr>
          <a:xfrm>
            <a:off x="1619672" y="260648"/>
            <a:ext cx="5904656" cy="646331"/>
          </a:xfrm>
          <a:prstGeom prst="rect">
            <a:avLst/>
          </a:prstGeom>
          <a:noFill/>
        </p:spPr>
        <p:txBody>
          <a:bodyPr wrap="square" lIns="91440" tIns="45720" rIns="91440" bIns="45720" rtlCol="0" anchor="t">
            <a:spAutoFit/>
          </a:bodyPr>
          <a:lstStyle/>
          <a:p>
            <a:pPr algn="ctr"/>
            <a:r>
              <a:rPr lang="en-GB" sz="3600" b="1" dirty="0">
                <a:solidFill>
                  <a:srgbClr val="FFFF00"/>
                </a:solidFill>
              </a:rPr>
              <a:t>Youth Night Agenda</a:t>
            </a:r>
            <a:r>
              <a:rPr lang="en-US" dirty="0">
                <a:solidFill>
                  <a:srgbClr val="000000"/>
                </a:solidFill>
              </a:rPr>
              <a:t> </a:t>
            </a:r>
            <a:endParaRPr lang="en-US" dirty="0"/>
          </a:p>
        </p:txBody>
      </p:sp>
      <p:sp>
        <p:nvSpPr>
          <p:cNvPr id="4" name="TextBox 3">
            <a:extLst>
              <a:ext uri="{FF2B5EF4-FFF2-40B4-BE49-F238E27FC236}">
                <a16:creationId xmlns:a16="http://schemas.microsoft.com/office/drawing/2014/main" id="{364FADCF-7261-4F1D-BCD0-7AF4EE9D308A}"/>
              </a:ext>
            </a:extLst>
          </p:cNvPr>
          <p:cNvSpPr txBox="1"/>
          <p:nvPr/>
        </p:nvSpPr>
        <p:spPr>
          <a:xfrm>
            <a:off x="827584" y="1196752"/>
            <a:ext cx="6984776" cy="4524315"/>
          </a:xfrm>
          <a:prstGeom prst="rect">
            <a:avLst/>
          </a:prstGeom>
          <a:noFill/>
        </p:spPr>
        <p:txBody>
          <a:bodyPr wrap="square" lIns="91440" tIns="45720" rIns="91440" bIns="45720" rtlCol="0" anchor="t">
            <a:spAutoFit/>
          </a:bodyPr>
          <a:lstStyle/>
          <a:p>
            <a:pPr marL="457200" indent="-457200">
              <a:buAutoNum type="arabicPeriod"/>
            </a:pPr>
            <a:r>
              <a:rPr lang="en-GB" sz="2400" b="1" dirty="0">
                <a:solidFill>
                  <a:srgbClr val="FFFF00"/>
                </a:solidFill>
              </a:rPr>
              <a:t>Introduction </a:t>
            </a:r>
            <a:endParaRPr lang="en-US" dirty="0">
              <a:ea typeface="Calibri" panose="020F0502020204030204"/>
              <a:cs typeface="Calibri" panose="020F0502020204030204"/>
            </a:endParaRPr>
          </a:p>
          <a:p>
            <a:pPr marL="457200" indent="-457200">
              <a:buAutoNum type="arabicPeriod"/>
            </a:pPr>
            <a:r>
              <a:rPr lang="en-GB" sz="2400" b="1" dirty="0">
                <a:solidFill>
                  <a:srgbClr val="FFFF00"/>
                </a:solidFill>
                <a:ea typeface="Calibri"/>
                <a:cs typeface="Calibri"/>
              </a:rPr>
              <a:t>2026 Youth Coaches</a:t>
            </a:r>
          </a:p>
          <a:p>
            <a:pPr marL="457200" indent="-457200">
              <a:buAutoNum type="arabicPeriod"/>
            </a:pPr>
            <a:r>
              <a:rPr lang="en-GB" sz="2400" b="1" dirty="0">
                <a:solidFill>
                  <a:srgbClr val="FFFF00"/>
                </a:solidFill>
                <a:ea typeface="Calibri"/>
                <a:cs typeface="Calibri"/>
              </a:rPr>
              <a:t>Safeguarding in Cricket</a:t>
            </a:r>
          </a:p>
          <a:p>
            <a:pPr marL="457200" indent="-457200">
              <a:buAutoNum type="arabicPeriod"/>
            </a:pPr>
            <a:r>
              <a:rPr lang="en-GB" sz="2400" b="1" dirty="0">
                <a:solidFill>
                  <a:srgbClr val="FFFF00"/>
                </a:solidFill>
                <a:ea typeface="Calibri"/>
                <a:cs typeface="Calibri"/>
              </a:rPr>
              <a:t>Coaching expectations</a:t>
            </a:r>
          </a:p>
          <a:p>
            <a:pPr marL="457200" indent="-457200">
              <a:buAutoNum type="arabicPeriod"/>
            </a:pPr>
            <a:r>
              <a:rPr lang="en-GB" sz="2400" b="1" dirty="0">
                <a:solidFill>
                  <a:srgbClr val="FFFF00"/>
                </a:solidFill>
                <a:ea typeface="Calibri"/>
                <a:cs typeface="Calibri"/>
              </a:rPr>
              <a:t>Player expectations </a:t>
            </a:r>
          </a:p>
          <a:p>
            <a:pPr marL="457200" indent="-457200">
              <a:buAutoNum type="arabicPeriod"/>
            </a:pPr>
            <a:r>
              <a:rPr lang="en-GB" sz="2400" b="1" dirty="0">
                <a:solidFill>
                  <a:srgbClr val="FFFF00"/>
                </a:solidFill>
                <a:ea typeface="Calibri"/>
                <a:cs typeface="Calibri"/>
              </a:rPr>
              <a:t>Kit &amp; Equipment requirements</a:t>
            </a:r>
          </a:p>
          <a:p>
            <a:pPr marL="457200" indent="-457200">
              <a:buAutoNum type="arabicPeriod"/>
            </a:pPr>
            <a:r>
              <a:rPr lang="en-GB" sz="2400" b="1" dirty="0">
                <a:solidFill>
                  <a:srgbClr val="FFFF00"/>
                </a:solidFill>
                <a:ea typeface="Calibri"/>
                <a:cs typeface="Calibri"/>
              </a:rPr>
              <a:t>Membership Fees</a:t>
            </a:r>
          </a:p>
          <a:p>
            <a:pPr marL="457200" indent="-457200">
              <a:buAutoNum type="arabicPeriod"/>
            </a:pPr>
            <a:r>
              <a:rPr lang="en-GB" sz="2400" b="1" dirty="0">
                <a:solidFill>
                  <a:srgbClr val="FFFF00"/>
                </a:solidFill>
                <a:ea typeface="Calibri"/>
                <a:cs typeface="Calibri"/>
              </a:rPr>
              <a:t>Play Cricket </a:t>
            </a:r>
          </a:p>
          <a:p>
            <a:pPr marL="457200" indent="-457200">
              <a:buAutoNum type="arabicPeriod"/>
            </a:pPr>
            <a:r>
              <a:rPr lang="en-GB" sz="2400" b="1" dirty="0">
                <a:solidFill>
                  <a:srgbClr val="FFFF00"/>
                </a:solidFill>
                <a:ea typeface="Calibri"/>
                <a:cs typeface="Calibri"/>
              </a:rPr>
              <a:t>ClubSport365</a:t>
            </a:r>
          </a:p>
          <a:p>
            <a:pPr marL="457200" indent="-457200">
              <a:buAutoNum type="arabicPeriod"/>
            </a:pPr>
            <a:r>
              <a:rPr lang="en-GB" sz="2400" b="1" dirty="0">
                <a:solidFill>
                  <a:srgbClr val="FFFF00"/>
                </a:solidFill>
                <a:ea typeface="Calibri"/>
                <a:cs typeface="Calibri"/>
              </a:rPr>
              <a:t>Questions from the floor. </a:t>
            </a:r>
          </a:p>
          <a:p>
            <a:pPr marL="342900" indent="-342900">
              <a:buAutoNum type="arabicPeriod"/>
            </a:pPr>
            <a:endParaRPr lang="en-GB" sz="2400" b="1" dirty="0">
              <a:solidFill>
                <a:srgbClr val="FFFF00"/>
              </a:solidFill>
              <a:ea typeface="Calibri"/>
              <a:cs typeface="Calibri"/>
            </a:endParaRPr>
          </a:p>
          <a:p>
            <a:pPr marL="342900" indent="-342900">
              <a:buAutoNum type="arabicPeriod"/>
            </a:pPr>
            <a:endParaRPr lang="en-GB" sz="2400" b="1" dirty="0">
              <a:solidFill>
                <a:srgbClr val="FFFF00"/>
              </a:solidFill>
              <a:ea typeface="Calibri"/>
              <a:cs typeface="Calibri"/>
            </a:endParaRPr>
          </a:p>
        </p:txBody>
      </p:sp>
    </p:spTree>
    <p:extLst>
      <p:ext uri="{BB962C8B-B14F-4D97-AF65-F5344CB8AC3E}">
        <p14:creationId xmlns:p14="http://schemas.microsoft.com/office/powerpoint/2010/main" val="184558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A29E-6B56-120B-6089-4394B73B3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3594D-DA9F-79B1-5967-EC095CE94C4B}"/>
              </a:ext>
            </a:extLst>
          </p:cNvPr>
          <p:cNvSpPr>
            <a:spLocks noGrp="1"/>
          </p:cNvSpPr>
          <p:nvPr>
            <p:ph type="title"/>
          </p:nvPr>
        </p:nvSpPr>
        <p:spPr/>
        <p:txBody>
          <a:bodyPr>
            <a:normAutofit/>
          </a:bodyPr>
          <a:lstStyle/>
          <a:p>
            <a:pPr algn="ctr"/>
            <a:r>
              <a:rPr lang="en-US" sz="3200" b="1" dirty="0">
                <a:solidFill>
                  <a:srgbClr val="FFFF00"/>
                </a:solidFill>
                <a:latin typeface="+mn-lt"/>
              </a:rPr>
              <a:t> Membership Fees</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D2E5C696-E3EE-C759-A372-4841D3577FBE}"/>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lgn="ctr">
              <a:buNone/>
            </a:pPr>
            <a:endParaRPr lang="en-US" sz="2200" dirty="0">
              <a:solidFill>
                <a:srgbClr val="FFFF00"/>
              </a:solidFill>
              <a:ea typeface="+mn-lt"/>
              <a:cs typeface="+mn-lt"/>
            </a:endParaRPr>
          </a:p>
          <a:p>
            <a:pPr marL="0" indent="0">
              <a:buNone/>
            </a:pPr>
            <a:r>
              <a:rPr lang="en-US" sz="1800" dirty="0">
                <a:solidFill>
                  <a:srgbClr val="FFFF00"/>
                </a:solidFill>
                <a:ea typeface="Calibri"/>
                <a:cs typeface="Calibri"/>
              </a:rPr>
              <a:t>Senior Membership £26</a:t>
            </a:r>
          </a:p>
          <a:p>
            <a:pPr marL="0" indent="0">
              <a:buNone/>
            </a:pPr>
            <a:r>
              <a:rPr lang="en-US" sz="1800" dirty="0">
                <a:solidFill>
                  <a:srgbClr val="FFFF00"/>
                </a:solidFill>
                <a:ea typeface="Calibri"/>
                <a:cs typeface="Calibri"/>
              </a:rPr>
              <a:t>Adult Social Member £47</a:t>
            </a:r>
          </a:p>
          <a:p>
            <a:pPr marL="0" indent="0">
              <a:buNone/>
            </a:pPr>
            <a:r>
              <a:rPr lang="en-US" sz="1800" dirty="0">
                <a:solidFill>
                  <a:srgbClr val="FFFF00"/>
                </a:solidFill>
                <a:ea typeface="Calibri"/>
                <a:cs typeface="Calibri"/>
              </a:rPr>
              <a:t>Playing Adult (Male) £163</a:t>
            </a:r>
          </a:p>
          <a:p>
            <a:pPr marL="0" indent="0">
              <a:buNone/>
            </a:pPr>
            <a:r>
              <a:rPr lang="en-US" sz="1800" dirty="0">
                <a:solidFill>
                  <a:srgbClr val="FFFF00"/>
                </a:solidFill>
                <a:ea typeface="Calibri"/>
                <a:cs typeface="Calibri"/>
              </a:rPr>
              <a:t>Playing Student £109</a:t>
            </a:r>
          </a:p>
          <a:p>
            <a:pPr marL="0" indent="0">
              <a:buNone/>
            </a:pPr>
            <a:r>
              <a:rPr lang="en-US" sz="1800" dirty="0">
                <a:solidFill>
                  <a:srgbClr val="FFFF00"/>
                </a:solidFill>
                <a:ea typeface="Calibri"/>
                <a:cs typeface="Calibri"/>
              </a:rPr>
              <a:t>Playing Adult Female £47</a:t>
            </a:r>
          </a:p>
          <a:p>
            <a:pPr marL="0" indent="0">
              <a:buNone/>
            </a:pPr>
            <a:r>
              <a:rPr lang="en-US" sz="1800" dirty="0">
                <a:solidFill>
                  <a:srgbClr val="FFFF00"/>
                </a:solidFill>
                <a:ea typeface="Calibri"/>
                <a:cs typeface="Calibri"/>
              </a:rPr>
              <a:t>Youth Softball U9 </a:t>
            </a:r>
            <a:r>
              <a:rPr lang="en-US" sz="1800">
                <a:solidFill>
                  <a:srgbClr val="FFFF00"/>
                </a:solidFill>
                <a:ea typeface="Calibri"/>
                <a:cs typeface="Calibri"/>
              </a:rPr>
              <a:t>£79 (</a:t>
            </a:r>
            <a:r>
              <a:rPr lang="en-US" sz="1800" dirty="0">
                <a:solidFill>
                  <a:srgbClr val="FFFF00"/>
                </a:solidFill>
                <a:ea typeface="Calibri"/>
                <a:cs typeface="Calibri"/>
              </a:rPr>
              <a:t>Sibling Discount 50%)</a:t>
            </a:r>
          </a:p>
          <a:p>
            <a:pPr marL="0" indent="0">
              <a:buNone/>
            </a:pPr>
            <a:r>
              <a:rPr lang="en-US" sz="1800" dirty="0">
                <a:solidFill>
                  <a:srgbClr val="FFFF00"/>
                </a:solidFill>
                <a:ea typeface="Calibri"/>
                <a:cs typeface="Calibri"/>
              </a:rPr>
              <a:t>Youth Hardball U10 – U16 £96 (Sibling Discount 50%)</a:t>
            </a:r>
          </a:p>
          <a:p>
            <a:pPr marL="0" indent="0">
              <a:buNone/>
            </a:pPr>
            <a:endParaRPr lang="en-US" sz="1800" dirty="0">
              <a:solidFill>
                <a:srgbClr val="FFFF00"/>
              </a:solidFill>
              <a:ea typeface="Calibri"/>
              <a:cs typeface="Calibri"/>
            </a:endParaRPr>
          </a:p>
          <a:p>
            <a:pPr marL="0" indent="0">
              <a:buNone/>
            </a:pPr>
            <a:endParaRPr lang="en-US" sz="1800" dirty="0">
              <a:solidFill>
                <a:srgbClr val="FFFF00"/>
              </a:solidFill>
              <a:ea typeface="Calibri"/>
              <a:cs typeface="Calibri"/>
            </a:endParaRPr>
          </a:p>
          <a:p>
            <a:pPr marL="0" indent="0">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20990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5649F-3689-1217-71BD-50978B643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D23BF-A18B-9876-0E51-0BDE7ECAED0F}"/>
              </a:ext>
            </a:extLst>
          </p:cNvPr>
          <p:cNvSpPr>
            <a:spLocks noGrp="1"/>
          </p:cNvSpPr>
          <p:nvPr>
            <p:ph type="title"/>
          </p:nvPr>
        </p:nvSpPr>
        <p:spPr/>
        <p:txBody>
          <a:bodyPr>
            <a:normAutofit/>
          </a:bodyPr>
          <a:lstStyle/>
          <a:p>
            <a:pPr algn="ctr"/>
            <a:r>
              <a:rPr lang="en-US" sz="3200" b="1" dirty="0">
                <a:solidFill>
                  <a:srgbClr val="FFFF00"/>
                </a:solidFill>
                <a:latin typeface="+mn-lt"/>
              </a:rPr>
              <a:t> Play Cricket </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1B974EB3-C8D1-B403-CF18-FF74DE6588C0}"/>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lgn="ctr">
              <a:buNone/>
            </a:pPr>
            <a:r>
              <a:rPr lang="en-US" sz="2000" dirty="0">
                <a:solidFill>
                  <a:srgbClr val="FFFF00"/>
                </a:solidFill>
                <a:ea typeface="+mn-lt"/>
                <a:cs typeface="+mn-lt"/>
              </a:rPr>
              <a:t>All players will be required to register on play cricket. </a:t>
            </a:r>
            <a:r>
              <a:rPr lang="en-US" sz="2000" dirty="0">
                <a:solidFill>
                  <a:srgbClr val="FFFF00"/>
                </a:solidFill>
                <a:latin typeface="Calibri"/>
                <a:ea typeface="+mn-lt"/>
                <a:cs typeface="Arial"/>
              </a:rPr>
              <a:t>Play Cricket provides a platform for managing players, scoring and automatic publication of results, tables and statistics</a:t>
            </a:r>
            <a:endParaRPr lang="en-US" sz="2000" dirty="0">
              <a:solidFill>
                <a:srgbClr val="FFFF00"/>
              </a:solidFill>
              <a:latin typeface="Calibri"/>
            </a:endParaRPr>
          </a:p>
          <a:p>
            <a:pPr marL="0" indent="0" algn="ctr">
              <a:buNone/>
            </a:pPr>
            <a:endParaRPr lang="en-US" sz="2000" dirty="0">
              <a:solidFill>
                <a:srgbClr val="FFFF00"/>
              </a:solidFill>
              <a:ea typeface="+mn-lt"/>
              <a:cs typeface="Arial"/>
            </a:endParaRPr>
          </a:p>
          <a:p>
            <a:pPr marL="0" indent="0" algn="ctr">
              <a:buNone/>
            </a:pPr>
            <a:r>
              <a:rPr lang="en-US" sz="2000" dirty="0">
                <a:solidFill>
                  <a:srgbClr val="FFFF00"/>
                </a:solidFill>
                <a:ea typeface="+mn-lt"/>
                <a:cs typeface="+mn-lt"/>
                <a:hlinkClick r:id="rId2">
                  <a:extLst>
                    <a:ext uri="{A12FA001-AC4F-418D-AE19-62706E023703}">
                      <ahyp:hlinkClr xmlns:ahyp="http://schemas.microsoft.com/office/drawing/2018/hyperlinkcolor" val="tx"/>
                    </a:ext>
                  </a:extLst>
                </a:hlinkClick>
              </a:rPr>
              <a:t>Play-Cricket - Registration</a:t>
            </a:r>
            <a:endParaRPr lang="en-US"/>
          </a:p>
          <a:p>
            <a:pPr marL="0" indent="0">
              <a:buNone/>
            </a:pPr>
            <a:endParaRPr lang="en-US" sz="1800" dirty="0">
              <a:solidFill>
                <a:srgbClr val="FFFF00"/>
              </a:solidFill>
              <a:ea typeface="Calibri"/>
              <a:cs typeface="Calibri"/>
            </a:endParaRPr>
          </a:p>
          <a:p>
            <a:pPr marL="0" indent="0">
              <a:buNone/>
            </a:pPr>
            <a:r>
              <a:rPr lang="en-US" sz="1800" dirty="0">
                <a:solidFill>
                  <a:srgbClr val="FFFF00"/>
                </a:solidFill>
                <a:ea typeface="+mn-lt"/>
                <a:cs typeface="+mn-lt"/>
                <a:hlinkClick r:id="rId3">
                  <a:extLst>
                    <a:ext uri="{A12FA001-AC4F-418D-AE19-62706E023703}">
                      <ahyp:hlinkClr xmlns:ahyp="http://schemas.microsoft.com/office/drawing/2018/hyperlinkcolor" val="tx"/>
                    </a:ext>
                  </a:extLst>
                </a:hlinkClick>
              </a:rPr>
              <a:t>Play Cricket Sign Up Process - Joining a Club - Parents, Guardians and Children – Play-Cricket</a:t>
            </a:r>
            <a:endParaRPr lang="en-US">
              <a:hlinkClick r:id="rId3">
                <a:extLst>
                  <a:ext uri="{A12FA001-AC4F-418D-AE19-62706E023703}">
                    <ahyp:hlinkClr xmlns:ahyp="http://schemas.microsoft.com/office/drawing/2018/hyperlinkcolor" val="tx"/>
                  </a:ext>
                </a:extLst>
              </a:hlinkClick>
            </a:endParaRPr>
          </a:p>
          <a:p>
            <a:pPr marL="0" indent="0">
              <a:buNone/>
            </a:pPr>
            <a:endParaRPr lang="en-US" sz="1800" dirty="0">
              <a:solidFill>
                <a:srgbClr val="FFFF00"/>
              </a:solidFill>
              <a:ea typeface="+mn-lt"/>
              <a:cs typeface="+mn-lt"/>
            </a:endParaRPr>
          </a:p>
          <a:p>
            <a:pPr marL="0" indent="0" algn="ctr">
              <a:buNone/>
            </a:pPr>
            <a:r>
              <a:rPr lang="en-US" sz="1800" dirty="0">
                <a:solidFill>
                  <a:srgbClr val="FFFF00"/>
                </a:solidFill>
                <a:ea typeface="+mn-lt"/>
                <a:cs typeface="+mn-lt"/>
                <a:hlinkClick r:id="rId4">
                  <a:extLst>
                    <a:ext uri="{A12FA001-AC4F-418D-AE19-62706E023703}">
                      <ahyp:hlinkClr xmlns:ahyp="http://schemas.microsoft.com/office/drawing/2018/hyperlinkcolor" val="tx"/>
                    </a:ext>
                  </a:extLst>
                </a:hlinkClick>
              </a:rPr>
              <a:t>Play-Cricket Live on the App Store</a:t>
            </a:r>
            <a:endParaRPr lang="en-US">
              <a:ea typeface="Calibri" panose="020F0502020204030204"/>
              <a:cs typeface="Calibri" panose="020F0502020204030204"/>
            </a:endParaRPr>
          </a:p>
          <a:p>
            <a:pPr marL="0" indent="0">
              <a:buNone/>
            </a:pPr>
            <a:endParaRPr lang="en-US" sz="1800" dirty="0">
              <a:solidFill>
                <a:srgbClr val="FFFF00"/>
              </a:solidFill>
              <a:ea typeface="Calibri"/>
              <a:cs typeface="Calibri"/>
            </a:endParaRPr>
          </a:p>
          <a:p>
            <a:pPr marL="0" indent="0">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304178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80D0-9B78-A805-FBD1-0745D3A77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A8604-140D-CA48-CD22-4CF8541EACA7}"/>
              </a:ext>
            </a:extLst>
          </p:cNvPr>
          <p:cNvSpPr>
            <a:spLocks noGrp="1"/>
          </p:cNvSpPr>
          <p:nvPr>
            <p:ph type="title"/>
          </p:nvPr>
        </p:nvSpPr>
        <p:spPr/>
        <p:txBody>
          <a:bodyPr>
            <a:normAutofit/>
          </a:bodyPr>
          <a:lstStyle/>
          <a:p>
            <a:pPr algn="ctr"/>
            <a:r>
              <a:rPr lang="en-US" sz="3200" b="1" dirty="0">
                <a:solidFill>
                  <a:srgbClr val="FFFF00"/>
                </a:solidFill>
                <a:latin typeface="+mn-lt"/>
              </a:rPr>
              <a:t>Clubsport365</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CBDC019E-B5B1-3441-36BF-AECAC3754C08}"/>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lgn="ctr">
              <a:buNone/>
            </a:pPr>
            <a:r>
              <a:rPr lang="en-US" sz="2000" dirty="0">
                <a:solidFill>
                  <a:srgbClr val="FFFF00"/>
                </a:solidFill>
                <a:ea typeface="+mn-lt"/>
                <a:cs typeface="+mn-lt"/>
              </a:rPr>
              <a:t>All players will be required to register on Clubsport365. </a:t>
            </a:r>
            <a:r>
              <a:rPr lang="en-US" sz="2000" dirty="0">
                <a:solidFill>
                  <a:srgbClr val="FFFF00"/>
                </a:solidFill>
                <a:latin typeface="Calibri"/>
                <a:ea typeface="+mn-lt"/>
                <a:cs typeface="Calibri"/>
              </a:rPr>
              <a:t>Clubsport365</a:t>
            </a:r>
            <a:r>
              <a:rPr lang="en-US" sz="2000" dirty="0">
                <a:solidFill>
                  <a:srgbClr val="FFFF00"/>
                </a:solidFill>
                <a:latin typeface="Calibri"/>
                <a:ea typeface="+mn-lt"/>
                <a:cs typeface="Arial"/>
              </a:rPr>
              <a:t> will be used for payment of match fees, availability and team selection.</a:t>
            </a:r>
            <a:endParaRPr lang="en-US" sz="2000" dirty="0">
              <a:solidFill>
                <a:srgbClr val="FFFF00"/>
              </a:solidFill>
              <a:latin typeface="Calibri"/>
            </a:endParaRPr>
          </a:p>
          <a:p>
            <a:pPr marL="0" indent="0" algn="ctr">
              <a:buNone/>
            </a:pPr>
            <a:endParaRPr lang="en-US" sz="2000" dirty="0">
              <a:solidFill>
                <a:srgbClr val="FFFF00"/>
              </a:solidFill>
              <a:ea typeface="+mn-lt"/>
              <a:cs typeface="Arial"/>
            </a:endParaRPr>
          </a:p>
          <a:p>
            <a:pPr marL="0" indent="0" algn="ctr">
              <a:buNone/>
            </a:pPr>
            <a:r>
              <a:rPr lang="en-US" sz="2000" dirty="0">
                <a:solidFill>
                  <a:srgbClr val="FFFF00"/>
                </a:solidFill>
                <a:ea typeface="+mn-lt"/>
                <a:cs typeface="+mn-lt"/>
                <a:hlinkClick r:id="rId2">
                  <a:extLst>
                    <a:ext uri="{A12FA001-AC4F-418D-AE19-62706E023703}">
                      <ahyp:hlinkClr xmlns:ahyp="http://schemas.microsoft.com/office/drawing/2018/hyperlinkcolor" val="tx"/>
                    </a:ext>
                  </a:extLst>
                </a:hlinkClick>
              </a:rPr>
              <a:t>ClubSports365 - Ultimate Sports Club Management Software</a:t>
            </a:r>
            <a:endParaRPr lang="en-US">
              <a:solidFill>
                <a:srgbClr val="FFFF00"/>
              </a:solidFill>
              <a:ea typeface="Calibri" panose="020F0502020204030204"/>
              <a:cs typeface="Calibri" panose="020F0502020204030204"/>
            </a:endParaRPr>
          </a:p>
          <a:p>
            <a:pPr marL="0" indent="0" algn="ctr">
              <a:buNone/>
            </a:pPr>
            <a:endParaRPr lang="en-US" sz="1800" dirty="0">
              <a:solidFill>
                <a:srgbClr val="FFFF00"/>
              </a:solidFill>
              <a:ea typeface="Calibri"/>
              <a:cs typeface="Calibri"/>
            </a:endParaRPr>
          </a:p>
          <a:p>
            <a:pPr marL="0" indent="0" algn="ctr">
              <a:buNone/>
            </a:pPr>
            <a:r>
              <a:rPr lang="en-US" sz="1800" dirty="0">
                <a:solidFill>
                  <a:srgbClr val="FFFF00"/>
                </a:solidFill>
                <a:ea typeface="+mn-lt"/>
                <a:cs typeface="+mn-lt"/>
                <a:hlinkClick r:id="rId3">
                  <a:extLst>
                    <a:ext uri="{A12FA001-AC4F-418D-AE19-62706E023703}">
                      <ahyp:hlinkClr xmlns:ahyp="http://schemas.microsoft.com/office/drawing/2018/hyperlinkcolor" val="tx"/>
                    </a:ext>
                  </a:extLst>
                </a:hlinkClick>
              </a:rPr>
              <a:t>ClubSports365 on the App Store</a:t>
            </a:r>
            <a:endParaRPr lang="en-US">
              <a:ea typeface="Calibri" panose="020F0502020204030204"/>
              <a:cs typeface="Calibri" panose="020F0502020204030204"/>
              <a:hlinkClick r:id="rId3">
                <a:extLst>
                  <a:ext uri="{A12FA001-AC4F-418D-AE19-62706E023703}">
                    <ahyp:hlinkClr xmlns:ahyp="http://schemas.microsoft.com/office/drawing/2018/hyperlinkcolor" val="tx"/>
                  </a:ext>
                </a:extLst>
              </a:hlinkClick>
            </a:endParaRPr>
          </a:p>
          <a:p>
            <a:pPr marL="0" indent="0">
              <a:buNone/>
            </a:pPr>
            <a:endParaRPr lang="en-US" sz="1800" dirty="0">
              <a:solidFill>
                <a:srgbClr val="FFFF00"/>
              </a:solidFill>
              <a:ea typeface="Calibri"/>
              <a:cs typeface="Calibri"/>
            </a:endParaRPr>
          </a:p>
          <a:p>
            <a:pPr marL="0" indent="0">
              <a:buNone/>
            </a:pPr>
            <a:endParaRPr lang="en-US" sz="1800" dirty="0">
              <a:solidFill>
                <a:srgbClr val="FFFF00"/>
              </a:solidFill>
              <a:ea typeface="Calibri"/>
              <a:cs typeface="Calibri"/>
            </a:endParaRPr>
          </a:p>
          <a:p>
            <a:pPr marL="0" indent="0">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72115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E87F-605E-487E-FE43-09F575704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7D9DF-498A-B5CE-C0D0-AE26BA4B8AD8}"/>
              </a:ext>
            </a:extLst>
          </p:cNvPr>
          <p:cNvSpPr>
            <a:spLocks noGrp="1"/>
          </p:cNvSpPr>
          <p:nvPr>
            <p:ph type="title"/>
          </p:nvPr>
        </p:nvSpPr>
        <p:spPr/>
        <p:txBody>
          <a:bodyPr>
            <a:normAutofit/>
          </a:bodyPr>
          <a:lstStyle/>
          <a:p>
            <a:pPr algn="ctr"/>
            <a:r>
              <a:rPr lang="en-US" sz="3200" b="1" dirty="0">
                <a:solidFill>
                  <a:srgbClr val="FFFF00"/>
                </a:solidFill>
                <a:latin typeface="+mn-lt"/>
              </a:rPr>
              <a:t>Date for your Diary</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BCB0A330-A186-507A-CF7F-A5870F7197F2}"/>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buNone/>
            </a:pPr>
            <a:endParaRPr lang="en-US" sz="1800" dirty="0">
              <a:solidFill>
                <a:srgbClr val="FFFF00"/>
              </a:solidFill>
              <a:ea typeface="Calibri"/>
              <a:cs typeface="Calibri"/>
            </a:endParaRPr>
          </a:p>
          <a:p>
            <a:pPr marL="0" indent="0">
              <a:buNone/>
            </a:pPr>
            <a:endParaRPr lang="en-US" sz="1800" dirty="0">
              <a:solidFill>
                <a:srgbClr val="FFFF00"/>
              </a:solidFill>
              <a:ea typeface="Calibri"/>
              <a:cs typeface="Calibri"/>
            </a:endParaRPr>
          </a:p>
          <a:p>
            <a:pPr marL="0" indent="0">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r>
              <a:rPr lang="en-US" sz="2200" dirty="0">
                <a:solidFill>
                  <a:srgbClr val="FFFF00"/>
                </a:solidFill>
                <a:ea typeface="Calibri"/>
                <a:cs typeface="Calibri"/>
              </a:rPr>
              <a:t>This year the annual Get Set Weekend is scheduled for 28</a:t>
            </a:r>
            <a:r>
              <a:rPr lang="en-US" sz="2200" baseline="30000" dirty="0">
                <a:solidFill>
                  <a:srgbClr val="FFFF00"/>
                </a:solidFill>
                <a:ea typeface="Calibri"/>
                <a:cs typeface="Calibri"/>
              </a:rPr>
              <a:t>th</a:t>
            </a:r>
            <a:r>
              <a:rPr lang="en-US" sz="2200" dirty="0">
                <a:solidFill>
                  <a:srgbClr val="FFFF00"/>
                </a:solidFill>
                <a:ea typeface="Calibri"/>
                <a:cs typeface="Calibri"/>
              </a:rPr>
              <a:t> &amp; 29</a:t>
            </a:r>
            <a:r>
              <a:rPr lang="en-US" sz="2200" baseline="30000" dirty="0">
                <a:solidFill>
                  <a:srgbClr val="FFFF00"/>
                </a:solidFill>
                <a:ea typeface="Calibri"/>
                <a:cs typeface="Calibri"/>
              </a:rPr>
              <a:t>th</a:t>
            </a:r>
            <a:r>
              <a:rPr lang="en-US" sz="2200" dirty="0">
                <a:solidFill>
                  <a:srgbClr val="FFFF00"/>
                </a:solidFill>
                <a:ea typeface="Calibri"/>
                <a:cs typeface="Calibri"/>
              </a:rPr>
              <a:t> March 2026.</a:t>
            </a:r>
            <a:br>
              <a:rPr lang="en-US" sz="2200" dirty="0">
                <a:solidFill>
                  <a:srgbClr val="FFFF00"/>
                </a:solidFill>
                <a:ea typeface="Calibri"/>
                <a:cs typeface="Calibri"/>
              </a:rPr>
            </a:br>
            <a:endParaRPr lang="en-US" sz="2200" dirty="0">
              <a:solidFill>
                <a:srgbClr val="FFFF00"/>
              </a:solidFill>
              <a:ea typeface="Calibri"/>
              <a:cs typeface="Calibri"/>
            </a:endParaRPr>
          </a:p>
          <a:p>
            <a:pPr marL="0" indent="0" algn="ctr">
              <a:buNone/>
            </a:pPr>
            <a:r>
              <a:rPr lang="en-US" sz="2200" dirty="0">
                <a:solidFill>
                  <a:srgbClr val="FFFF00"/>
                </a:solidFill>
                <a:ea typeface="Calibri"/>
                <a:cs typeface="Calibri"/>
              </a:rPr>
              <a:t>We will also be holding a kit amnesty on the Sunday, where you can pick up some pre-loved kit for a donation to the club. Donations of kit are greatly appreciated.</a:t>
            </a:r>
          </a:p>
          <a:p>
            <a:endParaRPr lang="en-US" sz="3200" b="1" dirty="0">
              <a:solidFill>
                <a:srgbClr val="FF0000"/>
              </a:solidFill>
              <a:ea typeface="Calibri"/>
              <a:cs typeface="Calibri"/>
            </a:endParaRPr>
          </a:p>
        </p:txBody>
      </p:sp>
      <p:pic>
        <p:nvPicPr>
          <p:cNvPr id="5" name="Picture 4">
            <a:extLst>
              <a:ext uri="{FF2B5EF4-FFF2-40B4-BE49-F238E27FC236}">
                <a16:creationId xmlns:a16="http://schemas.microsoft.com/office/drawing/2014/main" id="{335CA0C5-C112-6855-1E8E-762662089D4E}"/>
              </a:ext>
            </a:extLst>
          </p:cNvPr>
          <p:cNvPicPr>
            <a:picLocks noChangeAspect="1"/>
          </p:cNvPicPr>
          <p:nvPr/>
        </p:nvPicPr>
        <p:blipFill>
          <a:blip r:embed="rId2"/>
          <a:stretch>
            <a:fillRect/>
          </a:stretch>
        </p:blipFill>
        <p:spPr>
          <a:xfrm>
            <a:off x="1066496" y="1375633"/>
            <a:ext cx="7011008" cy="2514818"/>
          </a:xfrm>
          <a:prstGeom prst="rect">
            <a:avLst/>
          </a:prstGeom>
        </p:spPr>
      </p:pic>
    </p:spTree>
    <p:extLst>
      <p:ext uri="{BB962C8B-B14F-4D97-AF65-F5344CB8AC3E}">
        <p14:creationId xmlns:p14="http://schemas.microsoft.com/office/powerpoint/2010/main" val="81187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1085-43A9-4920-B18E-300CCD51413E}"/>
              </a:ext>
            </a:extLst>
          </p:cNvPr>
          <p:cNvSpPr>
            <a:spLocks noGrp="1"/>
          </p:cNvSpPr>
          <p:nvPr>
            <p:ph type="title"/>
          </p:nvPr>
        </p:nvSpPr>
        <p:spPr/>
        <p:txBody>
          <a:bodyPr>
            <a:normAutofit/>
          </a:bodyPr>
          <a:lstStyle/>
          <a:p>
            <a:pPr algn="ctr"/>
            <a:r>
              <a:rPr lang="en-US" sz="3200" b="1" dirty="0">
                <a:solidFill>
                  <a:srgbClr val="FFFF00"/>
                </a:solidFill>
                <a:latin typeface="+mn-lt"/>
              </a:rPr>
              <a:t>2026 Youth Coaches </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D3E5EEA4-C134-18C4-7196-99FA021DCC45}"/>
              </a:ext>
            </a:extLst>
          </p:cNvPr>
          <p:cNvSpPr>
            <a:spLocks noGrp="1"/>
          </p:cNvSpPr>
          <p:nvPr>
            <p:ph idx="1"/>
          </p:nvPr>
        </p:nvSpPr>
        <p:spPr>
          <a:xfrm>
            <a:off x="628650" y="1691761"/>
            <a:ext cx="7886700" cy="4114500"/>
          </a:xfrm>
        </p:spPr>
        <p:txBody>
          <a:bodyPr vert="horz" lIns="91440" tIns="45720" rIns="91440" bIns="45720" rtlCol="0" anchor="t">
            <a:normAutofit fontScale="77500" lnSpcReduction="20000"/>
          </a:bodyPr>
          <a:lstStyle/>
          <a:p>
            <a:pPr marL="0" indent="0">
              <a:buNone/>
            </a:pPr>
            <a:r>
              <a:rPr lang="en-US" sz="3200" b="1" dirty="0">
                <a:solidFill>
                  <a:srgbClr val="FFFF00"/>
                </a:solidFill>
                <a:ea typeface="Calibri"/>
                <a:cs typeface="Calibri"/>
              </a:rPr>
              <a:t>Head Youth Coach – Simon Gregory / Callum James</a:t>
            </a:r>
            <a:endParaRPr lang="en-US" dirty="0">
              <a:ea typeface="Calibri"/>
              <a:cs typeface="Calibri"/>
            </a:endParaRPr>
          </a:p>
          <a:p>
            <a:pPr marL="0" indent="0">
              <a:buNone/>
            </a:pPr>
            <a:r>
              <a:rPr lang="en-US" sz="3200" b="1" dirty="0">
                <a:solidFill>
                  <a:srgbClr val="FFFF00"/>
                </a:solidFill>
                <a:ea typeface="Calibri"/>
                <a:cs typeface="Calibri"/>
              </a:rPr>
              <a:t>U9s (Softball) – Emma &amp; Alex Bingham</a:t>
            </a:r>
            <a:endParaRPr lang="en-US" dirty="0"/>
          </a:p>
          <a:p>
            <a:pPr marL="0" indent="0">
              <a:buNone/>
            </a:pPr>
            <a:r>
              <a:rPr lang="en-US" sz="3200" b="1" dirty="0">
                <a:solidFill>
                  <a:srgbClr val="FFFF00"/>
                </a:solidFill>
                <a:ea typeface="Calibri"/>
                <a:cs typeface="Calibri"/>
              </a:rPr>
              <a:t>U10s (Hardball) - Greg Siddell </a:t>
            </a:r>
            <a:endParaRPr lang="en-US" dirty="0"/>
          </a:p>
          <a:p>
            <a:pPr marL="0" indent="0">
              <a:buNone/>
            </a:pPr>
            <a:r>
              <a:rPr lang="en-US" sz="3200" b="1" dirty="0">
                <a:solidFill>
                  <a:srgbClr val="FFFF00"/>
                </a:solidFill>
                <a:ea typeface="Calibri"/>
                <a:cs typeface="Calibri"/>
              </a:rPr>
              <a:t>U11s (Hardball) -  Ben Shorter </a:t>
            </a:r>
            <a:endParaRPr lang="en-US" sz="3200" b="1" dirty="0">
              <a:solidFill>
                <a:srgbClr val="FFFF00"/>
              </a:solidFill>
            </a:endParaRPr>
          </a:p>
          <a:p>
            <a:pPr marL="0" indent="0">
              <a:buNone/>
            </a:pPr>
            <a:r>
              <a:rPr lang="en-US" sz="3200" b="1" dirty="0">
                <a:solidFill>
                  <a:srgbClr val="FFFF00"/>
                </a:solidFill>
                <a:ea typeface="Calibri"/>
                <a:cs typeface="Calibri"/>
              </a:rPr>
              <a:t>U12s (Hardball) – Carl Bust</a:t>
            </a:r>
            <a:endParaRPr lang="en-US" sz="3200" b="1" dirty="0">
              <a:solidFill>
                <a:srgbClr val="FFFF00"/>
              </a:solidFill>
            </a:endParaRPr>
          </a:p>
          <a:p>
            <a:pPr marL="0" indent="0">
              <a:buNone/>
            </a:pPr>
            <a:r>
              <a:rPr lang="en-US" sz="3200" b="1" dirty="0">
                <a:solidFill>
                  <a:srgbClr val="FFFF00"/>
                </a:solidFill>
              </a:rPr>
              <a:t>U13s (Hardball) – Alex Mezzone</a:t>
            </a:r>
            <a:endParaRPr lang="en-US" sz="3200" b="1" dirty="0">
              <a:solidFill>
                <a:srgbClr val="FFFF00"/>
              </a:solidFill>
              <a:ea typeface="Calibri"/>
              <a:cs typeface="Calibri"/>
            </a:endParaRPr>
          </a:p>
          <a:p>
            <a:pPr marL="0" indent="0">
              <a:buNone/>
            </a:pPr>
            <a:r>
              <a:rPr lang="en-US" sz="3200" b="1" dirty="0">
                <a:solidFill>
                  <a:srgbClr val="FFFF00"/>
                </a:solidFill>
                <a:ea typeface="Calibri"/>
                <a:cs typeface="Calibri"/>
              </a:rPr>
              <a:t>U14s (Hardball) -  Alex Mezzone</a:t>
            </a:r>
          </a:p>
          <a:p>
            <a:pPr marL="0" indent="0">
              <a:buNone/>
            </a:pPr>
            <a:r>
              <a:rPr lang="en-US" sz="3200" b="1" dirty="0">
                <a:solidFill>
                  <a:srgbClr val="FFFF00"/>
                </a:solidFill>
                <a:ea typeface="Calibri"/>
                <a:cs typeface="Calibri"/>
              </a:rPr>
              <a:t>U15s (Hardball) -  Alex Mezzone (Parent Assisted)</a:t>
            </a:r>
            <a:endParaRPr lang="en-US" sz="3200" b="1" dirty="0">
              <a:solidFill>
                <a:srgbClr val="FFFF00"/>
              </a:solidFill>
            </a:endParaRPr>
          </a:p>
          <a:p>
            <a:pPr marL="0" indent="0">
              <a:buNone/>
            </a:pPr>
            <a:r>
              <a:rPr lang="en-US" sz="3200" b="1" dirty="0">
                <a:solidFill>
                  <a:srgbClr val="FFFF00"/>
                </a:solidFill>
                <a:ea typeface="Calibri"/>
                <a:cs typeface="Calibri"/>
              </a:rPr>
              <a:t>U17s (Hardball) -  Joe Doyle (Cal James Assisted)</a:t>
            </a:r>
            <a:endParaRPr lang="en-US" sz="3200" b="1" dirty="0">
              <a:solidFill>
                <a:srgbClr val="FFFF00"/>
              </a:solidFill>
            </a:endParaRPr>
          </a:p>
          <a:p>
            <a:pPr marL="0" indent="0">
              <a:buNone/>
            </a:pPr>
            <a:r>
              <a:rPr lang="en-US" sz="3200" b="1" dirty="0">
                <a:solidFill>
                  <a:srgbClr val="FFFF00"/>
                </a:solidFill>
              </a:rPr>
              <a:t>U19s (Hardball)  - Cal James</a:t>
            </a:r>
            <a:endParaRPr lang="en-US" sz="3200" b="1" dirty="0">
              <a:solidFill>
                <a:srgbClr val="FFFF00"/>
              </a:solidFill>
              <a:ea typeface="Calibri"/>
              <a:cs typeface="Calibri"/>
            </a:endParaRPr>
          </a:p>
          <a:p>
            <a:pPr marL="0" indent="0">
              <a:buNone/>
            </a:pPr>
            <a:r>
              <a:rPr lang="en-US" sz="3200" b="1" dirty="0">
                <a:solidFill>
                  <a:srgbClr val="FFFF00"/>
                </a:solidFill>
                <a:ea typeface="Calibri"/>
                <a:cs typeface="Calibri"/>
              </a:rPr>
              <a:t>Girls Cricket (Softball &amp; Hardball) – Ciaran Baker-Smith</a:t>
            </a:r>
          </a:p>
          <a:p>
            <a:pPr marL="0" indent="0">
              <a:buNone/>
            </a:pPr>
            <a:endParaRPr lang="en-US" sz="3200" b="1" dirty="0">
              <a:solidFill>
                <a:srgbClr val="FF00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92680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34D9-B7F9-9F52-60DB-12A44E683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B8CE5-898B-99A8-8387-210D186C1485}"/>
              </a:ext>
            </a:extLst>
          </p:cNvPr>
          <p:cNvSpPr>
            <a:spLocks noGrp="1"/>
          </p:cNvSpPr>
          <p:nvPr>
            <p:ph type="title"/>
          </p:nvPr>
        </p:nvSpPr>
        <p:spPr/>
        <p:txBody>
          <a:bodyPr>
            <a:normAutofit/>
          </a:bodyPr>
          <a:lstStyle/>
          <a:p>
            <a:pPr algn="ctr"/>
            <a:r>
              <a:rPr lang="en-US" sz="3200" b="1" dirty="0">
                <a:solidFill>
                  <a:srgbClr val="FFFF00"/>
                </a:solidFill>
                <a:latin typeface="+mn-lt"/>
              </a:rPr>
              <a:t>Safeguarding in Cricket</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AE3A8115-D60B-BB57-6FF7-89D5CD9198E6}"/>
              </a:ext>
            </a:extLst>
          </p:cNvPr>
          <p:cNvSpPr>
            <a:spLocks noGrp="1"/>
          </p:cNvSpPr>
          <p:nvPr>
            <p:ph idx="1"/>
          </p:nvPr>
        </p:nvSpPr>
        <p:spPr>
          <a:xfrm>
            <a:off x="628650" y="1691761"/>
            <a:ext cx="7886700" cy="4114500"/>
          </a:xfrm>
        </p:spPr>
        <p:txBody>
          <a:bodyPr vert="horz" lIns="91440" tIns="45720" rIns="91440" bIns="45720" rtlCol="0" anchor="t">
            <a:normAutofit/>
          </a:bodyPr>
          <a:lstStyle/>
          <a:p>
            <a:pPr marL="0" indent="0" algn="ctr">
              <a:buNone/>
            </a:pPr>
            <a:r>
              <a:rPr lang="en-US" sz="1600" b="1" dirty="0">
                <a:solidFill>
                  <a:srgbClr val="FFFF00"/>
                </a:solidFill>
                <a:ea typeface="Calibri"/>
                <a:cs typeface="Calibri"/>
              </a:rPr>
              <a:t>ECB Cricket Regulator Safeguarding Team</a:t>
            </a:r>
            <a:r>
              <a:rPr lang="en-US" sz="1600" dirty="0">
                <a:solidFill>
                  <a:srgbClr val="FFFF00"/>
                </a:solidFill>
                <a:ea typeface="Calibri"/>
                <a:cs typeface="Calibri"/>
              </a:rPr>
              <a:t> provides a reactive and proactive element to Safeguarding. The Case Management Team manage referrals and investigations when a safeguarding concern has been raised</a:t>
            </a:r>
            <a:endParaRPr lang="en-US" dirty="0">
              <a:ea typeface="Calibri"/>
              <a:cs typeface="Calibri"/>
            </a:endParaRPr>
          </a:p>
          <a:p>
            <a:pPr algn="ctr">
              <a:buNone/>
            </a:pPr>
            <a:r>
              <a:rPr lang="en-US" sz="1600" b="1" dirty="0">
                <a:solidFill>
                  <a:srgbClr val="FFFF00"/>
                </a:solidFill>
                <a:ea typeface="Calibri"/>
                <a:cs typeface="Calibri"/>
              </a:rPr>
              <a:t>County Safeguarding Officers </a:t>
            </a:r>
            <a:r>
              <a:rPr lang="en-US" sz="1600" dirty="0">
                <a:solidFill>
                  <a:srgbClr val="FFFF00"/>
                </a:solidFill>
                <a:ea typeface="Calibri"/>
                <a:cs typeface="Calibri"/>
              </a:rPr>
              <a:t>are appointed by each County Cricket Board to provide advice and assistance on safeguarding for clubs, leagues and other affiliated organization's within each county</a:t>
            </a:r>
            <a:endParaRPr lang="en-US" dirty="0">
              <a:ea typeface="Calibri"/>
              <a:cs typeface="Calibri"/>
            </a:endParaRPr>
          </a:p>
          <a:p>
            <a:pPr algn="ctr">
              <a:buNone/>
            </a:pPr>
            <a:r>
              <a:rPr lang="en-US" sz="1600" b="1" dirty="0">
                <a:solidFill>
                  <a:srgbClr val="FFFF00"/>
                </a:solidFill>
                <a:ea typeface="Calibri"/>
                <a:cs typeface="Calibri"/>
              </a:rPr>
              <a:t>Club Safeguarding Officers</a:t>
            </a:r>
            <a:r>
              <a:rPr lang="en-US" sz="1600" dirty="0">
                <a:solidFill>
                  <a:srgbClr val="FFFF00"/>
                </a:solidFill>
                <a:ea typeface="Calibri"/>
                <a:cs typeface="Calibri"/>
              </a:rPr>
              <a:t> - Whilst everyone is responsible for safeguarding, the Club Safeguarding Officer will make sure the appropriate policies and procedures are in place, and that everyone in regulated activity at their club, is vetted by the ECB/Cricket Regulator. They are the go-to person that others come to if they have concerns, and having attended specific training, will know what to do in order to assist, or who to ask for further help.</a:t>
            </a:r>
            <a:endParaRPr lang="en-US" dirty="0">
              <a:ea typeface="Calibri"/>
              <a:cs typeface="Calibri"/>
            </a:endParaRPr>
          </a:p>
          <a:p>
            <a:pPr>
              <a:buNone/>
            </a:pPr>
            <a:endParaRPr lang="en-US" dirty="0">
              <a:solidFill>
                <a:srgbClr val="000000"/>
              </a:solidFill>
              <a:ea typeface="Calibri"/>
              <a:cs typeface="Calibri"/>
            </a:endParaRPr>
          </a:p>
          <a:p>
            <a:pPr algn="ctr">
              <a:buNone/>
            </a:pPr>
            <a:r>
              <a:rPr lang="en-US" sz="1600" dirty="0">
                <a:solidFill>
                  <a:srgbClr val="FFFF00"/>
                </a:solidFill>
                <a:ea typeface="Calibri"/>
                <a:cs typeface="Calibri"/>
              </a:rPr>
              <a:t>Halesowen Cricket Club Safeguarding Officers are </a:t>
            </a:r>
            <a:r>
              <a:rPr lang="en-US" sz="1600" b="1" dirty="0">
                <a:solidFill>
                  <a:srgbClr val="FFFF00"/>
                </a:solidFill>
                <a:ea typeface="Calibri"/>
                <a:cs typeface="Calibri"/>
              </a:rPr>
              <a:t>Audrey Baker-Smith</a:t>
            </a:r>
            <a:r>
              <a:rPr lang="en-US" sz="1600" dirty="0">
                <a:solidFill>
                  <a:srgbClr val="FFFF00"/>
                </a:solidFill>
                <a:ea typeface="Calibri"/>
                <a:cs typeface="Calibri"/>
              </a:rPr>
              <a:t> and </a:t>
            </a:r>
            <a:r>
              <a:rPr lang="en-US" sz="1600" b="1" dirty="0">
                <a:solidFill>
                  <a:srgbClr val="FFFF00"/>
                </a:solidFill>
                <a:ea typeface="Calibri"/>
                <a:cs typeface="Calibri"/>
              </a:rPr>
              <a:t>Carl Bust</a:t>
            </a:r>
            <a:endParaRPr lang="en-US" dirty="0">
              <a:ea typeface="Calibri" panose="020F0502020204030204"/>
              <a:cs typeface="Calibri" panose="020F0502020204030204"/>
            </a:endParaRPr>
          </a:p>
          <a:p>
            <a:pPr algn="ctr">
              <a:buNone/>
            </a:pPr>
            <a:endParaRPr lang="en-US" sz="1600" b="1" dirty="0">
              <a:solidFill>
                <a:srgbClr val="FFFF00"/>
              </a:solidFill>
              <a:ea typeface="Calibri"/>
              <a:cs typeface="Calibri"/>
            </a:endParaRPr>
          </a:p>
          <a:p>
            <a:pPr algn="ctr">
              <a:buNone/>
            </a:pPr>
            <a:endParaRPr lang="en-US" sz="1600" b="1" dirty="0">
              <a:solidFill>
                <a:srgbClr val="FFFF00"/>
              </a:solidFill>
              <a:ea typeface="Calibri"/>
              <a:cs typeface="Calibri"/>
            </a:endParaRPr>
          </a:p>
          <a:p>
            <a:pPr algn="ctr">
              <a:buNone/>
            </a:pPr>
            <a:endParaRPr lang="en-US" sz="1600" b="1" dirty="0">
              <a:solidFill>
                <a:srgbClr val="FFFF00"/>
              </a:solidFill>
              <a:ea typeface="Calibri"/>
              <a:cs typeface="Calibri"/>
            </a:endParaRPr>
          </a:p>
          <a:p>
            <a:pPr marL="0" indent="0">
              <a:buNone/>
            </a:pPr>
            <a:endParaRPr lang="en-US" sz="3200" b="1" dirty="0">
              <a:solidFill>
                <a:srgbClr val="FFFF00"/>
              </a:solidFill>
              <a:ea typeface="Calibri"/>
              <a:cs typeface="Calibri"/>
            </a:endParaRPr>
          </a:p>
          <a:p>
            <a:pPr marL="0" indent="0">
              <a:buNone/>
            </a:pPr>
            <a:endParaRPr lang="en-US" sz="3200" b="1" dirty="0">
              <a:solidFill>
                <a:srgbClr val="FF00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177742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FFB9-DCF0-F376-DE3D-226627CF7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E9CA7-F9BA-A75C-948F-D22A3C5063A1}"/>
              </a:ext>
            </a:extLst>
          </p:cNvPr>
          <p:cNvSpPr>
            <a:spLocks noGrp="1"/>
          </p:cNvSpPr>
          <p:nvPr>
            <p:ph type="title"/>
          </p:nvPr>
        </p:nvSpPr>
        <p:spPr/>
        <p:txBody>
          <a:bodyPr>
            <a:normAutofit/>
          </a:bodyPr>
          <a:lstStyle/>
          <a:p>
            <a:pPr algn="ctr"/>
            <a:r>
              <a:rPr lang="en-US" sz="3200" b="1" dirty="0">
                <a:solidFill>
                  <a:srgbClr val="FFFF00"/>
                </a:solidFill>
                <a:latin typeface="+mn-lt"/>
              </a:rPr>
              <a:t>Safeguarding Form</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59B05EFB-FE13-C010-8B0B-19E3020D2534}"/>
              </a:ext>
            </a:extLst>
          </p:cNvPr>
          <p:cNvSpPr>
            <a:spLocks noGrp="1"/>
          </p:cNvSpPr>
          <p:nvPr>
            <p:ph idx="1"/>
          </p:nvPr>
        </p:nvSpPr>
        <p:spPr>
          <a:xfrm>
            <a:off x="628650" y="1691761"/>
            <a:ext cx="7886700" cy="4114500"/>
          </a:xfrm>
        </p:spPr>
        <p:txBody>
          <a:bodyPr vert="horz" lIns="91440" tIns="45720" rIns="91440" bIns="45720" rtlCol="0" anchor="t">
            <a:normAutofit/>
          </a:bodyPr>
          <a:lstStyle/>
          <a:p>
            <a:pPr algn="ctr">
              <a:buNone/>
            </a:pPr>
            <a:endParaRPr lang="en-US" sz="1600" b="1" dirty="0">
              <a:solidFill>
                <a:srgbClr val="FFFF00"/>
              </a:solidFill>
              <a:ea typeface="Calibri"/>
              <a:cs typeface="Calibri"/>
            </a:endParaRPr>
          </a:p>
          <a:p>
            <a:pPr algn="ctr">
              <a:buNone/>
            </a:pPr>
            <a:endParaRPr lang="en-US" sz="1600" b="1" dirty="0">
              <a:solidFill>
                <a:srgbClr val="FFFF00"/>
              </a:solidFill>
              <a:ea typeface="Calibri"/>
              <a:cs typeface="Calibri"/>
            </a:endParaRPr>
          </a:p>
          <a:p>
            <a:pPr algn="ctr">
              <a:buNone/>
            </a:pPr>
            <a:endParaRPr lang="en-US" sz="1600" b="1" dirty="0">
              <a:solidFill>
                <a:srgbClr val="FFFF00"/>
              </a:solidFill>
              <a:ea typeface="Calibri"/>
              <a:cs typeface="Calibri"/>
            </a:endParaRPr>
          </a:p>
          <a:p>
            <a:pPr marL="0" indent="0">
              <a:buNone/>
            </a:pPr>
            <a:endParaRPr lang="en-US" sz="3200" b="1" dirty="0">
              <a:solidFill>
                <a:srgbClr val="FFFF00"/>
              </a:solidFill>
              <a:ea typeface="Calibri"/>
              <a:cs typeface="Calibri"/>
            </a:endParaRPr>
          </a:p>
          <a:p>
            <a:pPr marL="0" indent="0">
              <a:buNone/>
            </a:pPr>
            <a:endParaRPr lang="en-US" sz="3200" b="1" dirty="0">
              <a:solidFill>
                <a:srgbClr val="FF0000"/>
              </a:solidFill>
              <a:ea typeface="Calibri"/>
              <a:cs typeface="Calibri"/>
            </a:endParaRPr>
          </a:p>
          <a:p>
            <a:endParaRPr lang="en-US" sz="3200" b="1" dirty="0">
              <a:solidFill>
                <a:srgbClr val="FF0000"/>
              </a:solidFill>
              <a:ea typeface="Calibri"/>
              <a:cs typeface="Calibri"/>
            </a:endParaRPr>
          </a:p>
        </p:txBody>
      </p:sp>
      <p:pic>
        <p:nvPicPr>
          <p:cNvPr id="5" name="Picture 4">
            <a:extLst>
              <a:ext uri="{FF2B5EF4-FFF2-40B4-BE49-F238E27FC236}">
                <a16:creationId xmlns:a16="http://schemas.microsoft.com/office/drawing/2014/main" id="{1D848A9A-33A2-33EC-8619-11801ED50553}"/>
              </a:ext>
            </a:extLst>
          </p:cNvPr>
          <p:cNvPicPr>
            <a:picLocks noChangeAspect="1"/>
          </p:cNvPicPr>
          <p:nvPr/>
        </p:nvPicPr>
        <p:blipFill>
          <a:blip r:embed="rId2"/>
          <a:stretch>
            <a:fillRect/>
          </a:stretch>
        </p:blipFill>
        <p:spPr>
          <a:xfrm>
            <a:off x="2627784" y="1268760"/>
            <a:ext cx="3672408" cy="3628465"/>
          </a:xfrm>
          <a:prstGeom prst="rect">
            <a:avLst/>
          </a:prstGeom>
        </p:spPr>
      </p:pic>
      <p:sp>
        <p:nvSpPr>
          <p:cNvPr id="6" name="Rectangle 1">
            <a:extLst>
              <a:ext uri="{FF2B5EF4-FFF2-40B4-BE49-F238E27FC236}">
                <a16:creationId xmlns:a16="http://schemas.microsoft.com/office/drawing/2014/main" id="{14356E49-4043-34F2-64F6-CA8788933028}"/>
              </a:ext>
            </a:extLst>
          </p:cNvPr>
          <p:cNvSpPr>
            <a:spLocks noChangeArrowheads="1"/>
          </p:cNvSpPr>
          <p:nvPr/>
        </p:nvSpPr>
        <p:spPr bwMode="auto">
          <a:xfrm>
            <a:off x="1835696" y="53012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HCC Junior Safeguarding Form 2026 – Fill in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298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21C1-1337-0F26-4D6C-20C312714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3CC60-0BDF-E9E3-24F1-0A0FD2B204E4}"/>
              </a:ext>
            </a:extLst>
          </p:cNvPr>
          <p:cNvSpPr>
            <a:spLocks noGrp="1"/>
          </p:cNvSpPr>
          <p:nvPr>
            <p:ph type="title"/>
          </p:nvPr>
        </p:nvSpPr>
        <p:spPr/>
        <p:txBody>
          <a:bodyPr>
            <a:normAutofit/>
          </a:bodyPr>
          <a:lstStyle/>
          <a:p>
            <a:pPr algn="ctr"/>
            <a:r>
              <a:rPr lang="en-US" sz="3200" b="1" dirty="0">
                <a:solidFill>
                  <a:srgbClr val="FFFF00"/>
                </a:solidFill>
                <a:latin typeface="+mn-lt"/>
              </a:rPr>
              <a:t>Coaching Expectations</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74325072-3B9D-0F6A-E364-0D003C6E3FB1}"/>
              </a:ext>
            </a:extLst>
          </p:cNvPr>
          <p:cNvSpPr>
            <a:spLocks noGrp="1"/>
          </p:cNvSpPr>
          <p:nvPr>
            <p:ph idx="1"/>
          </p:nvPr>
        </p:nvSpPr>
        <p:spPr>
          <a:xfrm>
            <a:off x="628650" y="1691761"/>
            <a:ext cx="7886700" cy="4114500"/>
          </a:xfrm>
        </p:spPr>
        <p:txBody>
          <a:bodyPr vert="horz" lIns="91440" tIns="45720" rIns="91440" bIns="45720" rtlCol="0" anchor="t">
            <a:normAutofit/>
          </a:bodyPr>
          <a:lstStyle/>
          <a:p>
            <a:pPr marL="0" indent="0" algn="ctr">
              <a:buNone/>
            </a:pPr>
            <a:r>
              <a:rPr lang="en-US" sz="2200" dirty="0">
                <a:solidFill>
                  <a:srgbClr val="FFFF00"/>
                </a:solidFill>
                <a:ea typeface="+mn-lt"/>
                <a:cs typeface="+mn-lt"/>
              </a:rPr>
              <a:t>Ensure cricket is welcoming, fun, enjoyable, and that fair play is promoted</a:t>
            </a:r>
            <a:endParaRPr lang="en-US" sz="2200" dirty="0">
              <a:solidFill>
                <a:srgbClr val="FFFF00"/>
              </a:solidFill>
              <a:ea typeface="Calibri"/>
              <a:cs typeface="Calibri"/>
            </a:endParaRPr>
          </a:p>
          <a:p>
            <a:pPr marL="0" indent="0" algn="ctr">
              <a:buNone/>
            </a:pPr>
            <a:endParaRPr lang="en-US" sz="2200" dirty="0">
              <a:solidFill>
                <a:srgbClr val="FFFF00"/>
              </a:solidFill>
              <a:ea typeface="+mn-lt"/>
              <a:cs typeface="+mn-lt"/>
            </a:endParaRPr>
          </a:p>
          <a:p>
            <a:pPr marL="0" indent="0" algn="ctr">
              <a:buNone/>
            </a:pPr>
            <a:r>
              <a:rPr lang="en-US" sz="2200" dirty="0">
                <a:solidFill>
                  <a:srgbClr val="FFFF00"/>
                </a:solidFill>
                <a:ea typeface="+mn-lt"/>
                <a:cs typeface="+mn-lt"/>
              </a:rPr>
              <a:t>Aim to provide appropriate experiences and activities for players at all stages of their cricketing journey</a:t>
            </a:r>
            <a:endParaRPr lang="en-US" sz="2200" dirty="0">
              <a:solidFill>
                <a:srgbClr val="FFFF00"/>
              </a:solidFill>
              <a:ea typeface="Calibri"/>
              <a:cs typeface="Calibri"/>
            </a:endParaRPr>
          </a:p>
          <a:p>
            <a:pPr marL="0" indent="0" algn="ctr">
              <a:buNone/>
            </a:pPr>
            <a:endParaRPr lang="en-US" sz="2200" dirty="0">
              <a:solidFill>
                <a:srgbClr val="FFFF00"/>
              </a:solidFill>
              <a:ea typeface="+mn-lt"/>
              <a:cs typeface="+mn-lt"/>
            </a:endParaRPr>
          </a:p>
          <a:p>
            <a:pPr marL="0" indent="0" algn="ctr">
              <a:buNone/>
            </a:pPr>
            <a:r>
              <a:rPr lang="en-US" sz="2200" dirty="0">
                <a:solidFill>
                  <a:srgbClr val="FFFF00"/>
                </a:solidFill>
                <a:ea typeface="+mn-lt"/>
                <a:cs typeface="+mn-lt"/>
              </a:rPr>
              <a:t>Prioritize player well-being, safety, and enjoyment, while also focusing on skill development and maintaining high standards</a:t>
            </a:r>
            <a:endParaRPr lang="en-US" sz="2200" dirty="0">
              <a:solidFill>
                <a:srgbClr val="FFFF00"/>
              </a:solidFill>
            </a:endParaRPr>
          </a:p>
          <a:p>
            <a:pPr marL="0" indent="0" algn="ctr">
              <a:buNone/>
            </a:pPr>
            <a:endParaRPr lang="en-US" sz="2200" dirty="0">
              <a:solidFill>
                <a:srgbClr val="FFFF00"/>
              </a:solidFill>
              <a:ea typeface="Calibri"/>
              <a:cs typeface="Calibri"/>
            </a:endParaRPr>
          </a:p>
          <a:p>
            <a:pPr marL="0" indent="0" algn="ctr">
              <a:buNone/>
            </a:pPr>
            <a:r>
              <a:rPr lang="en-US" sz="2200" dirty="0">
                <a:solidFill>
                  <a:srgbClr val="FFFF00"/>
                </a:solidFill>
                <a:ea typeface="+mn-lt"/>
                <a:cs typeface="+mn-lt"/>
              </a:rPr>
              <a:t>Sets and consistently reinforces clear expectations of behavior during training and matches. </a:t>
            </a: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192448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260AF-749A-6763-570D-46D340D7A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55795-7F9B-13F6-BE17-318A83F02829}"/>
              </a:ext>
            </a:extLst>
          </p:cNvPr>
          <p:cNvSpPr>
            <a:spLocks noGrp="1"/>
          </p:cNvSpPr>
          <p:nvPr>
            <p:ph type="title"/>
          </p:nvPr>
        </p:nvSpPr>
        <p:spPr/>
        <p:txBody>
          <a:bodyPr>
            <a:normAutofit/>
          </a:bodyPr>
          <a:lstStyle/>
          <a:p>
            <a:pPr algn="ctr"/>
            <a:r>
              <a:rPr lang="en-US" sz="3200" b="1" dirty="0">
                <a:solidFill>
                  <a:srgbClr val="FFFF00"/>
                </a:solidFill>
                <a:latin typeface="+mn-lt"/>
              </a:rPr>
              <a:t>Player Expectations</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BD6DD214-2293-D792-3611-39391E1A16D0}"/>
              </a:ext>
            </a:extLst>
          </p:cNvPr>
          <p:cNvSpPr>
            <a:spLocks noGrp="1"/>
          </p:cNvSpPr>
          <p:nvPr>
            <p:ph idx="1"/>
          </p:nvPr>
        </p:nvSpPr>
        <p:spPr>
          <a:xfrm>
            <a:off x="628650" y="1712355"/>
            <a:ext cx="7886700" cy="4320446"/>
          </a:xfrm>
        </p:spPr>
        <p:txBody>
          <a:bodyPr vert="horz" lIns="91440" tIns="45720" rIns="91440" bIns="45720" rtlCol="0" anchor="t">
            <a:noAutofit/>
          </a:bodyPr>
          <a:lstStyle/>
          <a:p>
            <a:pPr marL="0" indent="0" algn="ctr">
              <a:buNone/>
            </a:pPr>
            <a:r>
              <a:rPr lang="en-US" sz="1800" b="1" dirty="0">
                <a:solidFill>
                  <a:srgbClr val="FFFF00"/>
                </a:solidFill>
                <a:latin typeface="Calibri"/>
                <a:ea typeface="+mn-lt"/>
                <a:cs typeface="+mn-lt"/>
              </a:rPr>
              <a:t>Have fun</a:t>
            </a:r>
            <a:endParaRPr lang="en-US" sz="1800">
              <a:solidFill>
                <a:srgbClr val="FFFF00"/>
              </a:solidFill>
              <a:latin typeface="Calibri"/>
              <a:ea typeface="Calibri"/>
              <a:cs typeface="Calibri"/>
            </a:endParaRPr>
          </a:p>
          <a:p>
            <a:pPr algn="ctr">
              <a:buFont typeface="Arial"/>
              <a:buChar char="•"/>
            </a:pPr>
            <a:r>
              <a:rPr lang="en-US" sz="1800" dirty="0">
                <a:solidFill>
                  <a:srgbClr val="FFFF00"/>
                </a:solidFill>
                <a:latin typeface="Calibri"/>
                <a:ea typeface="+mn-lt"/>
                <a:cs typeface="+mn-lt"/>
              </a:rPr>
              <a:t>Train and play cricket in a spirit of fun</a:t>
            </a:r>
            <a:endParaRPr lang="en-US" sz="1800" dirty="0">
              <a:solidFill>
                <a:srgbClr val="FFFF00"/>
              </a:solidFill>
              <a:latin typeface="Calibri"/>
              <a:ea typeface="Calibri"/>
              <a:cs typeface="Calibri"/>
            </a:endParaRPr>
          </a:p>
          <a:p>
            <a:pPr indent="0" algn="ctr">
              <a:buNone/>
            </a:pPr>
            <a:r>
              <a:rPr lang="en-US" sz="1800" b="1" dirty="0">
                <a:solidFill>
                  <a:srgbClr val="FFFF00"/>
                </a:solidFill>
                <a:latin typeface="Calibri"/>
                <a:ea typeface="+mn-lt"/>
                <a:cs typeface="+mn-lt"/>
              </a:rPr>
              <a:t>Work hard</a:t>
            </a:r>
            <a:endParaRPr lang="en-US" sz="1800" dirty="0">
              <a:solidFill>
                <a:srgbClr val="FFFF00"/>
              </a:solidFill>
              <a:latin typeface="Calibri"/>
              <a:ea typeface="Calibri"/>
              <a:cs typeface="Calibri"/>
            </a:endParaRPr>
          </a:p>
          <a:p>
            <a:pPr algn="ctr">
              <a:buFont typeface="Arial"/>
              <a:buChar char="•"/>
            </a:pPr>
            <a:r>
              <a:rPr lang="en-US" sz="1800" dirty="0">
                <a:solidFill>
                  <a:srgbClr val="FFFF00"/>
                </a:solidFill>
                <a:latin typeface="Calibri"/>
                <a:ea typeface="+mn-lt"/>
                <a:cs typeface="+mn-lt"/>
              </a:rPr>
              <a:t>Give 100% effort during training and matches (whether winning or losing)</a:t>
            </a:r>
            <a:endParaRPr lang="en-US" sz="1800" dirty="0">
              <a:solidFill>
                <a:srgbClr val="FFFF00"/>
              </a:solidFill>
              <a:latin typeface="Calibri"/>
              <a:ea typeface="Calibri"/>
              <a:cs typeface="Calibri"/>
            </a:endParaRPr>
          </a:p>
          <a:p>
            <a:pPr algn="ctr"/>
            <a:r>
              <a:rPr lang="en-US" sz="1800" dirty="0">
                <a:solidFill>
                  <a:srgbClr val="FFFF00"/>
                </a:solidFill>
                <a:latin typeface="Calibri"/>
                <a:ea typeface="+mn-lt"/>
                <a:cs typeface="+mn-lt"/>
              </a:rPr>
              <a:t>Be Encouraging to all players on the pitch</a:t>
            </a:r>
          </a:p>
          <a:p>
            <a:pPr marL="0" indent="0" algn="ctr">
              <a:buNone/>
            </a:pPr>
            <a:r>
              <a:rPr lang="en-US" sz="1800" b="1" dirty="0">
                <a:solidFill>
                  <a:srgbClr val="FFFF00"/>
                </a:solidFill>
                <a:latin typeface="Calibri"/>
                <a:ea typeface="+mn-lt"/>
                <a:cs typeface="+mn-lt"/>
              </a:rPr>
              <a:t>Be good</a:t>
            </a:r>
            <a:endParaRPr lang="en-US" sz="1800" dirty="0">
              <a:solidFill>
                <a:srgbClr val="FFFF00"/>
              </a:solidFill>
              <a:latin typeface="Calibri"/>
              <a:ea typeface="Calibri"/>
              <a:cs typeface="Calibri"/>
            </a:endParaRPr>
          </a:p>
          <a:p>
            <a:pPr algn="ctr">
              <a:buFont typeface="Arial"/>
              <a:buChar char="•"/>
            </a:pPr>
            <a:r>
              <a:rPr lang="en-US" sz="1800" dirty="0">
                <a:solidFill>
                  <a:srgbClr val="FFFF00"/>
                </a:solidFill>
                <a:latin typeface="Calibri"/>
                <a:ea typeface="+mn-lt"/>
                <a:cs typeface="+mn-lt"/>
              </a:rPr>
              <a:t>Play within the rules</a:t>
            </a:r>
            <a:endParaRPr lang="en-US" sz="1800">
              <a:solidFill>
                <a:srgbClr val="FFFF00"/>
              </a:solidFill>
              <a:latin typeface="Calibri"/>
              <a:ea typeface="Calibri"/>
              <a:cs typeface="Calibri"/>
            </a:endParaRPr>
          </a:p>
          <a:p>
            <a:pPr algn="ctr">
              <a:buFont typeface="Arial"/>
              <a:buChar char="•"/>
            </a:pPr>
            <a:r>
              <a:rPr lang="en-US" sz="1800" dirty="0">
                <a:solidFill>
                  <a:srgbClr val="FFFF00"/>
                </a:solidFill>
                <a:latin typeface="Calibri"/>
                <a:ea typeface="+mn-lt"/>
                <a:cs typeface="+mn-lt"/>
              </a:rPr>
              <a:t>Respect (don’t argue with) coaches, team managers, umpires, scorers and other players</a:t>
            </a:r>
            <a:endParaRPr lang="en-US" sz="1800">
              <a:solidFill>
                <a:srgbClr val="FFFF00"/>
              </a:solidFill>
              <a:latin typeface="Calibri"/>
              <a:ea typeface="Calibri"/>
              <a:cs typeface="Calibri"/>
            </a:endParaRPr>
          </a:p>
          <a:p>
            <a:pPr algn="ctr">
              <a:buFont typeface="Arial"/>
              <a:buChar char="•"/>
            </a:pPr>
            <a:r>
              <a:rPr lang="en-US" sz="1800" dirty="0">
                <a:solidFill>
                  <a:srgbClr val="FFFF00"/>
                </a:solidFill>
                <a:latin typeface="Calibri"/>
                <a:ea typeface="+mn-lt"/>
                <a:cs typeface="+mn-lt"/>
              </a:rPr>
              <a:t>Be kind and polite to everyone at all times</a:t>
            </a:r>
            <a:endParaRPr lang="en-US" sz="1800" dirty="0">
              <a:solidFill>
                <a:srgbClr val="FFFF00"/>
              </a:solidFill>
              <a:latin typeface="Calibri"/>
              <a:ea typeface="Calibri"/>
              <a:cs typeface="Calibri"/>
            </a:endParaRPr>
          </a:p>
          <a:p>
            <a:pPr algn="ctr">
              <a:buFont typeface="Arial"/>
              <a:buChar char="•"/>
            </a:pPr>
            <a:endParaRPr lang="en-US" sz="1600" dirty="0">
              <a:solidFill>
                <a:srgbClr val="FFFF00"/>
              </a:solidFill>
              <a:latin typeface="Calibri"/>
            </a:endParaRPr>
          </a:p>
          <a:p>
            <a:pPr marL="0" indent="0" algn="ctr">
              <a:buNone/>
            </a:pPr>
            <a:endParaRPr lang="en-US" sz="2200" dirty="0">
              <a:solidFill>
                <a:srgbClr val="FFFF00"/>
              </a:solidFill>
              <a:ea typeface="+mn-lt"/>
              <a:cs typeface="+mn-lt"/>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313830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B773E-ACE6-BBAF-AD14-802194BE5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F2D0D-4DE1-47E0-9B52-60AB926B9FF7}"/>
              </a:ext>
            </a:extLst>
          </p:cNvPr>
          <p:cNvSpPr>
            <a:spLocks noGrp="1"/>
          </p:cNvSpPr>
          <p:nvPr>
            <p:ph type="title"/>
          </p:nvPr>
        </p:nvSpPr>
        <p:spPr/>
        <p:txBody>
          <a:bodyPr>
            <a:normAutofit/>
          </a:bodyPr>
          <a:lstStyle/>
          <a:p>
            <a:pPr algn="ctr"/>
            <a:r>
              <a:rPr lang="en-US" sz="3200" b="1" dirty="0">
                <a:solidFill>
                  <a:srgbClr val="FFFF00"/>
                </a:solidFill>
                <a:latin typeface="+mn-lt"/>
              </a:rPr>
              <a:t> Equipment &amp; Kit Requirements</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6F08A75D-6B89-980D-1FA5-9835784B9C5B}"/>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lgn="ctr">
              <a:buNone/>
            </a:pPr>
            <a:endParaRPr lang="en-US" sz="2200" dirty="0">
              <a:solidFill>
                <a:srgbClr val="FFFF00"/>
              </a:solidFill>
              <a:ea typeface="+mn-lt"/>
              <a:cs typeface="+mn-lt"/>
            </a:endParaRPr>
          </a:p>
          <a:p>
            <a:pPr marL="0" indent="0">
              <a:buNone/>
            </a:pPr>
            <a:r>
              <a:rPr lang="en-US" sz="1800" dirty="0">
                <a:solidFill>
                  <a:srgbClr val="FFFF00"/>
                </a:solidFill>
                <a:ea typeface="+mn-lt"/>
                <a:cs typeface="+mn-lt"/>
              </a:rPr>
              <a:t>Equipment Requirements</a:t>
            </a:r>
            <a:endParaRPr lang="en-US" sz="1800" dirty="0">
              <a:solidFill>
                <a:srgbClr val="FFFF00"/>
              </a:solidFill>
              <a:ea typeface="Calibri"/>
              <a:cs typeface="Calibri"/>
            </a:endParaRPr>
          </a:p>
          <a:p>
            <a:pPr marL="342900" indent="-342900"/>
            <a:r>
              <a:rPr lang="en-US" sz="1800" dirty="0">
                <a:solidFill>
                  <a:srgbClr val="FFFF00"/>
                </a:solidFill>
                <a:ea typeface="+mn-lt"/>
                <a:cs typeface="+mn-lt"/>
              </a:rPr>
              <a:t>Helmet</a:t>
            </a:r>
          </a:p>
          <a:p>
            <a:pPr marL="342900" indent="-342900"/>
            <a:r>
              <a:rPr lang="en-US" sz="1800" dirty="0">
                <a:solidFill>
                  <a:srgbClr val="FFFF00"/>
                </a:solidFill>
                <a:ea typeface="+mn-lt"/>
                <a:cs typeface="+mn-lt"/>
              </a:rPr>
              <a:t>Batting Leg Guards </a:t>
            </a:r>
          </a:p>
          <a:p>
            <a:pPr marL="342900" indent="-342900"/>
            <a:r>
              <a:rPr lang="en-US" sz="1800" dirty="0">
                <a:solidFill>
                  <a:srgbClr val="FFFF00"/>
                </a:solidFill>
                <a:ea typeface="+mn-lt"/>
                <a:cs typeface="+mn-lt"/>
              </a:rPr>
              <a:t>Batting Gloves</a:t>
            </a:r>
          </a:p>
          <a:p>
            <a:pPr marL="342900" indent="-342900"/>
            <a:r>
              <a:rPr lang="en-US" sz="1800" dirty="0">
                <a:solidFill>
                  <a:srgbClr val="FFFF00"/>
                </a:solidFill>
                <a:ea typeface="+mn-lt"/>
                <a:cs typeface="+mn-lt"/>
              </a:rPr>
              <a:t>Abdo Guard (Box)</a:t>
            </a:r>
          </a:p>
          <a:p>
            <a:pPr marL="342900" indent="-342900"/>
            <a:r>
              <a:rPr lang="en-US" sz="1800" dirty="0">
                <a:solidFill>
                  <a:srgbClr val="FFFF00"/>
                </a:solidFill>
                <a:ea typeface="+mn-lt"/>
                <a:cs typeface="+mn-lt"/>
              </a:rPr>
              <a:t>Cricket Bat </a:t>
            </a:r>
          </a:p>
          <a:p>
            <a:pPr marL="0" indent="0">
              <a:buNone/>
            </a:pPr>
            <a:r>
              <a:rPr lang="en-US" sz="1800" dirty="0">
                <a:solidFill>
                  <a:srgbClr val="FFFF00"/>
                </a:solidFill>
                <a:ea typeface="Calibri"/>
                <a:cs typeface="Calibri"/>
              </a:rPr>
              <a:t>Kit Requirements</a:t>
            </a:r>
          </a:p>
          <a:p>
            <a:pPr marL="342900" indent="-342900"/>
            <a:r>
              <a:rPr lang="en-US" sz="1800" dirty="0">
                <a:solidFill>
                  <a:srgbClr val="FFFF00"/>
                </a:solidFill>
                <a:ea typeface="Calibri"/>
                <a:cs typeface="Calibri"/>
              </a:rPr>
              <a:t>White Cricket Top</a:t>
            </a:r>
          </a:p>
          <a:p>
            <a:pPr marL="342900" indent="-342900"/>
            <a:r>
              <a:rPr lang="en-US" sz="1800" dirty="0">
                <a:solidFill>
                  <a:srgbClr val="FFFF00"/>
                </a:solidFill>
                <a:ea typeface="Calibri"/>
                <a:cs typeface="Calibri"/>
              </a:rPr>
              <a:t>White Cricket Trousers</a:t>
            </a:r>
          </a:p>
          <a:p>
            <a:pPr marL="342900" indent="-342900"/>
            <a:r>
              <a:rPr lang="en-US" sz="1800" dirty="0">
                <a:solidFill>
                  <a:srgbClr val="FFFF00"/>
                </a:solidFill>
                <a:ea typeface="Calibri"/>
                <a:cs typeface="Calibri"/>
              </a:rPr>
              <a:t>Appropriate footwear (cricket spikes or pimples recommended)</a:t>
            </a:r>
          </a:p>
          <a:p>
            <a:pPr marL="342900" indent="-342900"/>
            <a:r>
              <a:rPr lang="en-US" sz="1800" dirty="0">
                <a:solidFill>
                  <a:srgbClr val="FFFF00"/>
                </a:solidFill>
                <a:ea typeface="Calibri"/>
                <a:cs typeface="Calibri"/>
              </a:rPr>
              <a:t>Training tops to be provided as part of membership</a:t>
            </a:r>
          </a:p>
          <a:p>
            <a:pPr marL="0" indent="0">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205106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A342-BD07-DE5C-FC79-FBF5E882C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FBF4A-6E49-E600-D7B0-33CF5E6871AF}"/>
              </a:ext>
            </a:extLst>
          </p:cNvPr>
          <p:cNvSpPr>
            <a:spLocks noGrp="1"/>
          </p:cNvSpPr>
          <p:nvPr>
            <p:ph type="title"/>
          </p:nvPr>
        </p:nvSpPr>
        <p:spPr/>
        <p:txBody>
          <a:bodyPr>
            <a:normAutofit/>
          </a:bodyPr>
          <a:lstStyle/>
          <a:p>
            <a:pPr algn="ctr"/>
            <a:r>
              <a:rPr lang="en-US" sz="3200" b="1" dirty="0">
                <a:solidFill>
                  <a:srgbClr val="FFFF00"/>
                </a:solidFill>
                <a:latin typeface="+mn-lt"/>
              </a:rPr>
              <a:t> Equipment &amp; Kit Requirements</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02B4E002-1AC0-861B-7A97-D5F015C1A951}"/>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buNone/>
            </a:pPr>
            <a:endParaRPr lang="en-US" sz="2200" dirty="0">
              <a:solidFill>
                <a:srgbClr val="FFFF00"/>
              </a:solidFill>
              <a:ea typeface="+mn-lt"/>
              <a:cs typeface="+mn-lt"/>
            </a:endParaRPr>
          </a:p>
          <a:p>
            <a:pPr marL="0" indent="0">
              <a:buNone/>
            </a:pPr>
            <a:r>
              <a:rPr lang="en-US" sz="2200" dirty="0">
                <a:solidFill>
                  <a:srgbClr val="FFFF00"/>
                </a:solidFill>
                <a:ea typeface="Calibri"/>
                <a:cs typeface="Calibri"/>
              </a:rPr>
              <a:t>                                 Neck Protection / Angel Wings</a:t>
            </a:r>
          </a:p>
          <a:p>
            <a:pPr marL="0" indent="0" algn="ctr">
              <a:buNone/>
            </a:pPr>
            <a:endParaRPr lang="en-US" sz="2200" dirty="0">
              <a:solidFill>
                <a:srgbClr val="FFFF00"/>
              </a:solidFill>
              <a:ea typeface="Calibri"/>
              <a:cs typeface="Calibri"/>
            </a:endParaRPr>
          </a:p>
          <a:p>
            <a:pPr marL="0" indent="0" algn="ctr">
              <a:buNone/>
            </a:pPr>
            <a:r>
              <a:rPr lang="en-US" sz="2200" dirty="0">
                <a:solidFill>
                  <a:srgbClr val="FFFF00"/>
                </a:solidFill>
                <a:ea typeface="Calibri"/>
                <a:cs typeface="Calibri"/>
              </a:rPr>
              <a:t>The ECB have issued new guidance on the use of neck protection on helmets.</a:t>
            </a:r>
          </a:p>
          <a:p>
            <a:pPr marL="0" indent="0" algn="ctr">
              <a:buNone/>
            </a:pPr>
            <a:r>
              <a:rPr lang="en-US" sz="2200" dirty="0">
                <a:solidFill>
                  <a:srgbClr val="FFFF00"/>
                </a:solidFill>
                <a:ea typeface="Calibri"/>
                <a:cs typeface="Calibri"/>
              </a:rPr>
              <a:t>Although not mandatory in recreational cricket, the ECB are strongly recommending that this guidance is adopted by others in the cricket community. </a:t>
            </a: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spTree>
    <p:extLst>
      <p:ext uri="{BB962C8B-B14F-4D97-AF65-F5344CB8AC3E}">
        <p14:creationId xmlns:p14="http://schemas.microsoft.com/office/powerpoint/2010/main" val="89630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6E59A-393C-4111-C2A4-17262C480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EAD13-1756-5734-9564-D6F57F6C858B}"/>
              </a:ext>
            </a:extLst>
          </p:cNvPr>
          <p:cNvSpPr>
            <a:spLocks noGrp="1"/>
          </p:cNvSpPr>
          <p:nvPr>
            <p:ph type="title"/>
          </p:nvPr>
        </p:nvSpPr>
        <p:spPr/>
        <p:txBody>
          <a:bodyPr>
            <a:normAutofit/>
          </a:bodyPr>
          <a:lstStyle/>
          <a:p>
            <a:pPr algn="ctr"/>
            <a:r>
              <a:rPr lang="en-US" sz="3200" b="1" dirty="0">
                <a:solidFill>
                  <a:srgbClr val="FFFF00"/>
                </a:solidFill>
                <a:latin typeface="+mn-lt"/>
              </a:rPr>
              <a:t> Training Kit Order Form</a:t>
            </a:r>
            <a:endParaRPr lang="en-GB" sz="3200" b="1" dirty="0">
              <a:solidFill>
                <a:srgbClr val="FFFF00"/>
              </a:solidFill>
              <a:latin typeface="Calibri"/>
              <a:ea typeface="Calibri"/>
              <a:cs typeface="Calibri"/>
            </a:endParaRPr>
          </a:p>
        </p:txBody>
      </p:sp>
      <p:sp>
        <p:nvSpPr>
          <p:cNvPr id="4" name="Content Placeholder 3">
            <a:extLst>
              <a:ext uri="{FF2B5EF4-FFF2-40B4-BE49-F238E27FC236}">
                <a16:creationId xmlns:a16="http://schemas.microsoft.com/office/drawing/2014/main" id="{2BC5EB78-6AE6-1D2C-D209-B6BDD1C924F2}"/>
              </a:ext>
            </a:extLst>
          </p:cNvPr>
          <p:cNvSpPr>
            <a:spLocks noGrp="1"/>
          </p:cNvSpPr>
          <p:nvPr>
            <p:ph idx="1"/>
          </p:nvPr>
        </p:nvSpPr>
        <p:spPr>
          <a:xfrm>
            <a:off x="628650" y="1413733"/>
            <a:ext cx="7886700" cy="4433716"/>
          </a:xfrm>
        </p:spPr>
        <p:txBody>
          <a:bodyPr vert="horz" lIns="91440" tIns="45720" rIns="91440" bIns="45720" rtlCol="0" anchor="t">
            <a:noAutofit/>
          </a:bodyPr>
          <a:lstStyle/>
          <a:p>
            <a:pPr marL="0" indent="0">
              <a:buNone/>
            </a:pPr>
            <a:endParaRPr lang="en-US" sz="2200" dirty="0">
              <a:solidFill>
                <a:srgbClr val="FFFF00"/>
              </a:solidFill>
              <a:ea typeface="+mn-lt"/>
              <a:cs typeface="+mn-lt"/>
            </a:endParaRPr>
          </a:p>
          <a:p>
            <a:pPr marL="0" indent="0">
              <a:buNone/>
            </a:pPr>
            <a:r>
              <a:rPr lang="en-US" sz="2200" dirty="0">
                <a:solidFill>
                  <a:srgbClr val="FFFF00"/>
                </a:solidFill>
                <a:ea typeface="Calibri"/>
                <a:cs typeface="Calibri"/>
              </a:rPr>
              <a:t>  As part of youth registration fee’s each child will receive a training  </a:t>
            </a:r>
          </a:p>
          <a:p>
            <a:pPr marL="0" indent="0" algn="ctr">
              <a:buNone/>
            </a:pPr>
            <a:r>
              <a:rPr lang="en-US" sz="2200" dirty="0">
                <a:solidFill>
                  <a:srgbClr val="FFFF00"/>
                </a:solidFill>
                <a:ea typeface="Calibri"/>
                <a:cs typeface="Calibri"/>
              </a:rPr>
              <a:t>top. Please use the below form to place your order</a:t>
            </a: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pPr marL="0" indent="0" algn="ctr">
              <a:buNone/>
            </a:pPr>
            <a:endParaRPr lang="en-US" sz="2200" dirty="0">
              <a:solidFill>
                <a:srgbClr val="FFFF00"/>
              </a:solidFill>
              <a:ea typeface="Calibri"/>
              <a:cs typeface="Calibri"/>
            </a:endParaRPr>
          </a:p>
          <a:p>
            <a:endParaRPr lang="en-US" sz="3200" b="1" dirty="0">
              <a:solidFill>
                <a:srgbClr val="FF0000"/>
              </a:solidFill>
              <a:ea typeface="Calibri"/>
              <a:cs typeface="Calibri"/>
            </a:endParaRPr>
          </a:p>
        </p:txBody>
      </p:sp>
      <p:pic>
        <p:nvPicPr>
          <p:cNvPr id="5" name="Picture 4">
            <a:extLst>
              <a:ext uri="{FF2B5EF4-FFF2-40B4-BE49-F238E27FC236}">
                <a16:creationId xmlns:a16="http://schemas.microsoft.com/office/drawing/2014/main" id="{1B36C630-A47A-5666-E58C-54356069FAEA}"/>
              </a:ext>
            </a:extLst>
          </p:cNvPr>
          <p:cNvPicPr>
            <a:picLocks noChangeAspect="1"/>
          </p:cNvPicPr>
          <p:nvPr/>
        </p:nvPicPr>
        <p:blipFill>
          <a:blip r:embed="rId2"/>
          <a:stretch>
            <a:fillRect/>
          </a:stretch>
        </p:blipFill>
        <p:spPr>
          <a:xfrm>
            <a:off x="2771800" y="2618654"/>
            <a:ext cx="3362120" cy="3228795"/>
          </a:xfrm>
          <a:prstGeom prst="rect">
            <a:avLst/>
          </a:prstGeom>
        </p:spPr>
      </p:pic>
      <p:sp>
        <p:nvSpPr>
          <p:cNvPr id="6" name="Rectangle 1">
            <a:extLst>
              <a:ext uri="{FF2B5EF4-FFF2-40B4-BE49-F238E27FC236}">
                <a16:creationId xmlns:a16="http://schemas.microsoft.com/office/drawing/2014/main" id="{67476D90-32F3-3E65-9631-0D68FA02F84A}"/>
              </a:ext>
            </a:extLst>
          </p:cNvPr>
          <p:cNvSpPr>
            <a:spLocks noChangeArrowheads="1"/>
          </p:cNvSpPr>
          <p:nvPr/>
        </p:nvSpPr>
        <p:spPr bwMode="auto">
          <a:xfrm>
            <a:off x="2555776" y="60932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2026 Training Top Order – Fill in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0953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TotalTime>
  <Words>759</Words>
  <Application>Microsoft Office PowerPoint</Application>
  <PresentationFormat>On-screen Show (4:3)</PresentationFormat>
  <Paragraphs>161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2026 Youth Coaches </vt:lpstr>
      <vt:lpstr>Safeguarding in Cricket</vt:lpstr>
      <vt:lpstr>Safeguarding Form</vt:lpstr>
      <vt:lpstr>Coaching Expectations</vt:lpstr>
      <vt:lpstr>Player Expectations</vt:lpstr>
      <vt:lpstr> Equipment &amp; Kit Requirements</vt:lpstr>
      <vt:lpstr> Equipment &amp; Kit Requirements</vt:lpstr>
      <vt:lpstr> Training Kit Order Form</vt:lpstr>
      <vt:lpstr> Membership Fees</vt:lpstr>
      <vt:lpstr> Play Cricket </vt:lpstr>
      <vt:lpstr>Clubsport365</vt:lpstr>
      <vt:lpstr>Date for your Diary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J. Tromans</dc:creator>
  <cp:lastModifiedBy>Alex Mezzone</cp:lastModifiedBy>
  <cp:revision>386</cp:revision>
  <dcterms:created xsi:type="dcterms:W3CDTF">2018-11-30T17:14:30Z</dcterms:created>
  <dcterms:modified xsi:type="dcterms:W3CDTF">2026-03-16T10:27:30Z</dcterms:modified>
</cp:coreProperties>
</file>